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64CF-DF99-4B1F-AB32-7369E938189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14BABD-81E1-4177-A456-8B5795E4B6D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67AB916F-5710-450E-8A26-6A29D64DBAB7}" type="parTrans" cxnId="{018F3F08-B6C9-4ABB-A854-34683B8C554F}">
      <dgm:prSet/>
      <dgm:spPr/>
      <dgm:t>
        <a:bodyPr/>
        <a:lstStyle/>
        <a:p>
          <a:endParaRPr lang="en-US"/>
        </a:p>
      </dgm:t>
    </dgm:pt>
    <dgm:pt modelId="{3A17A4C2-A68C-4EB8-9A0E-0F2D9996C3ED}" type="sibTrans" cxnId="{018F3F08-B6C9-4ABB-A854-34683B8C554F}">
      <dgm:prSet/>
      <dgm:spPr/>
      <dgm:t>
        <a:bodyPr/>
        <a:lstStyle/>
        <a:p>
          <a:endParaRPr lang="en-US"/>
        </a:p>
      </dgm:t>
    </dgm:pt>
    <dgm:pt modelId="{CBEB0CC9-9340-486B-AA99-A77F78A20EE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SOME FACTORS THAT INFLUENCE  FOOD UPTAKE</a:t>
          </a:r>
        </a:p>
      </dgm:t>
    </dgm:pt>
    <dgm:pt modelId="{F67C917B-D0DA-47E8-B69C-069A0766A863}" type="parTrans" cxnId="{98E35D13-10CD-45C7-BDED-8EEAB03C345E}">
      <dgm:prSet/>
      <dgm:spPr/>
      <dgm:t>
        <a:bodyPr/>
        <a:lstStyle/>
        <a:p>
          <a:endParaRPr lang="en-US"/>
        </a:p>
      </dgm:t>
    </dgm:pt>
    <dgm:pt modelId="{DD321D70-FE2C-438B-8667-9AC7C8F96D92}" type="sibTrans" cxnId="{98E35D13-10CD-45C7-BDED-8EEAB03C345E}">
      <dgm:prSet/>
      <dgm:spPr/>
      <dgm:t>
        <a:bodyPr/>
        <a:lstStyle/>
        <a:p>
          <a:endParaRPr lang="en-US"/>
        </a:p>
      </dgm:t>
    </dgm:pt>
    <dgm:pt modelId="{907A51C4-D03E-4F05-BD84-C324A8CD996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E8406BA4-4DA4-49EC-A024-FEE2CBFF5474}" type="parTrans" cxnId="{E78D2D0F-3701-4021-B7EA-7A0BF82FAFFB}">
      <dgm:prSet/>
      <dgm:spPr/>
      <dgm:t>
        <a:bodyPr/>
        <a:lstStyle/>
        <a:p>
          <a:endParaRPr lang="en-US"/>
        </a:p>
      </dgm:t>
    </dgm:pt>
    <dgm:pt modelId="{200149F0-85E0-4F5F-9214-2E182167344A}" type="sibTrans" cxnId="{E78D2D0F-3701-4021-B7EA-7A0BF82FAFFB}">
      <dgm:prSet/>
      <dgm:spPr/>
      <dgm:t>
        <a:bodyPr/>
        <a:lstStyle/>
        <a:p>
          <a:endParaRPr lang="en-US"/>
        </a:p>
      </dgm:t>
    </dgm:pt>
    <dgm:pt modelId="{4EF18991-FEFB-49C2-8145-41AAC21F321A}" type="pres">
      <dgm:prSet presAssocID="{C4DF64CF-DF99-4B1F-AB32-7369E938189F}" presName="linear" presStyleCnt="0">
        <dgm:presLayoutVars>
          <dgm:animLvl val="lvl"/>
          <dgm:resizeHandles val="exact"/>
        </dgm:presLayoutVars>
      </dgm:prSet>
      <dgm:spPr/>
    </dgm:pt>
    <dgm:pt modelId="{E680B328-28FB-4DD4-95E5-CF39FA430520}" type="pres">
      <dgm:prSet presAssocID="{B814BABD-81E1-4177-A456-8B5795E4B6D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E62D48-19F2-470E-B158-5B3DF2276956}" type="pres">
      <dgm:prSet presAssocID="{3A17A4C2-A68C-4EB8-9A0E-0F2D9996C3ED}" presName="spacer" presStyleCnt="0"/>
      <dgm:spPr/>
    </dgm:pt>
    <dgm:pt modelId="{A897877D-DD46-4BAE-B922-718D06DD5F4C}" type="pres">
      <dgm:prSet presAssocID="{CBEB0CC9-9340-486B-AA99-A77F78A20E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C655EED-92D9-4F9B-9362-9B1248DA5046}" type="pres">
      <dgm:prSet presAssocID="{DD321D70-FE2C-438B-8667-9AC7C8F96D92}" presName="spacer" presStyleCnt="0"/>
      <dgm:spPr/>
    </dgm:pt>
    <dgm:pt modelId="{AB71FF60-E359-490B-B304-A2B35E8E3BE4}" type="pres">
      <dgm:prSet presAssocID="{907A51C4-D03E-4F05-BD84-C324A8CD996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8F3F08-B6C9-4ABB-A854-34683B8C554F}" srcId="{C4DF64CF-DF99-4B1F-AB32-7369E938189F}" destId="{B814BABD-81E1-4177-A456-8B5795E4B6D4}" srcOrd="0" destOrd="0" parTransId="{67AB916F-5710-450E-8A26-6A29D64DBAB7}" sibTransId="{3A17A4C2-A68C-4EB8-9A0E-0F2D9996C3ED}"/>
    <dgm:cxn modelId="{9171500B-A8FB-4AAC-BD31-DB115A781A2B}" type="presOf" srcId="{B814BABD-81E1-4177-A456-8B5795E4B6D4}" destId="{E680B328-28FB-4DD4-95E5-CF39FA430520}" srcOrd="0" destOrd="0" presId="urn:microsoft.com/office/officeart/2005/8/layout/vList2"/>
    <dgm:cxn modelId="{E78D2D0F-3701-4021-B7EA-7A0BF82FAFFB}" srcId="{C4DF64CF-DF99-4B1F-AB32-7369E938189F}" destId="{907A51C4-D03E-4F05-BD84-C324A8CD9961}" srcOrd="2" destOrd="0" parTransId="{E8406BA4-4DA4-49EC-A024-FEE2CBFF5474}" sibTransId="{200149F0-85E0-4F5F-9214-2E182167344A}"/>
    <dgm:cxn modelId="{98E35D13-10CD-45C7-BDED-8EEAB03C345E}" srcId="{C4DF64CF-DF99-4B1F-AB32-7369E938189F}" destId="{CBEB0CC9-9340-486B-AA99-A77F78A20EE0}" srcOrd="1" destOrd="0" parTransId="{F67C917B-D0DA-47E8-B69C-069A0766A863}" sibTransId="{DD321D70-FE2C-438B-8667-9AC7C8F96D92}"/>
    <dgm:cxn modelId="{78358858-4D58-40F6-A300-5A66C81B5BAD}" type="presOf" srcId="{C4DF64CF-DF99-4B1F-AB32-7369E938189F}" destId="{4EF18991-FEFB-49C2-8145-41AAC21F321A}" srcOrd="0" destOrd="0" presId="urn:microsoft.com/office/officeart/2005/8/layout/vList2"/>
    <dgm:cxn modelId="{F3F9E9D2-4870-4B66-9CAE-025E78B393B6}" type="presOf" srcId="{CBEB0CC9-9340-486B-AA99-A77F78A20EE0}" destId="{A897877D-DD46-4BAE-B922-718D06DD5F4C}" srcOrd="0" destOrd="0" presId="urn:microsoft.com/office/officeart/2005/8/layout/vList2"/>
    <dgm:cxn modelId="{C03DA0E0-16E7-469E-BD7C-03ABD39146EA}" type="presOf" srcId="{907A51C4-D03E-4F05-BD84-C324A8CD9961}" destId="{AB71FF60-E359-490B-B304-A2B35E8E3BE4}" srcOrd="0" destOrd="0" presId="urn:microsoft.com/office/officeart/2005/8/layout/vList2"/>
    <dgm:cxn modelId="{B7D6C525-6991-4B20-8AC5-E1D9B3F32D83}" type="presParOf" srcId="{4EF18991-FEFB-49C2-8145-41AAC21F321A}" destId="{E680B328-28FB-4DD4-95E5-CF39FA430520}" srcOrd="0" destOrd="0" presId="urn:microsoft.com/office/officeart/2005/8/layout/vList2"/>
    <dgm:cxn modelId="{0B5AAA29-2C17-42AB-AADF-74294B2D38A2}" type="presParOf" srcId="{4EF18991-FEFB-49C2-8145-41AAC21F321A}" destId="{D5E62D48-19F2-470E-B158-5B3DF2276956}" srcOrd="1" destOrd="0" presId="urn:microsoft.com/office/officeart/2005/8/layout/vList2"/>
    <dgm:cxn modelId="{8AA1D432-BA9C-4DFF-9077-C405E90B6F24}" type="presParOf" srcId="{4EF18991-FEFB-49C2-8145-41AAC21F321A}" destId="{A897877D-DD46-4BAE-B922-718D06DD5F4C}" srcOrd="2" destOrd="0" presId="urn:microsoft.com/office/officeart/2005/8/layout/vList2"/>
    <dgm:cxn modelId="{DC8654C9-0633-4E7A-AAC6-EE4B5A20DC1E}" type="presParOf" srcId="{4EF18991-FEFB-49C2-8145-41AAC21F321A}" destId="{AC655EED-92D9-4F9B-9362-9B1248DA5046}" srcOrd="3" destOrd="0" presId="urn:microsoft.com/office/officeart/2005/8/layout/vList2"/>
    <dgm:cxn modelId="{8C0C784C-8589-4894-90EC-E6E9BF5E87A2}" type="presParOf" srcId="{4EF18991-FEFB-49C2-8145-41AAC21F321A}" destId="{AB71FF60-E359-490B-B304-A2B35E8E3BE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33F2A-63EE-4CB1-BEE5-EDA4CAEB5CB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A5CDB50-7000-4D54-8413-CCE10C4B785E}">
      <dgm:prSet custT="1"/>
      <dgm:spPr/>
      <dgm:t>
        <a:bodyPr/>
        <a:lstStyle/>
        <a:p>
          <a:pPr>
            <a:defRPr cap="all"/>
          </a:pPr>
          <a:r>
            <a:rPr lang="en-US" sz="20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Hunger and Satiety Signals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D99E68-5CAC-4A88-B14E-955A55CE3F6E}" type="parTrans" cxnId="{D51323E2-41E5-48AB-B2B1-8817E4439F83}">
      <dgm:prSet/>
      <dgm:spPr/>
      <dgm:t>
        <a:bodyPr/>
        <a:lstStyle/>
        <a:p>
          <a:endParaRPr lang="en-US"/>
        </a:p>
      </dgm:t>
    </dgm:pt>
    <dgm:pt modelId="{B1B5B287-D2FD-4CE7-938C-11E95A51793C}" type="sibTrans" cxnId="{D51323E2-41E5-48AB-B2B1-8817E4439F83}">
      <dgm:prSet/>
      <dgm:spPr/>
      <dgm:t>
        <a:bodyPr/>
        <a:lstStyle/>
        <a:p>
          <a:endParaRPr lang="en-US"/>
        </a:p>
      </dgm:t>
    </dgm:pt>
    <dgm:pt modelId="{13D7CF6A-F781-477F-85B1-AF6DA5AB6774}">
      <dgm:prSet custT="1"/>
      <dgm:spPr/>
      <dgm:t>
        <a:bodyPr/>
        <a:lstStyle/>
        <a:p>
          <a:pPr>
            <a:defRPr cap="all"/>
          </a:pPr>
          <a:r>
            <a:rPr lang="en-US" sz="20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Blood Glucose Levels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9A308E-48BF-4ADA-A01D-39C0EBD8FDED}" type="parTrans" cxnId="{FBF73424-A644-439F-BAF2-57F6EDAC0765}">
      <dgm:prSet/>
      <dgm:spPr/>
      <dgm:t>
        <a:bodyPr/>
        <a:lstStyle/>
        <a:p>
          <a:endParaRPr lang="en-US"/>
        </a:p>
      </dgm:t>
    </dgm:pt>
    <dgm:pt modelId="{A0879C5C-8EE7-4970-998E-E977788D2888}" type="sibTrans" cxnId="{FBF73424-A644-439F-BAF2-57F6EDAC0765}">
      <dgm:prSet/>
      <dgm:spPr/>
      <dgm:t>
        <a:bodyPr/>
        <a:lstStyle/>
        <a:p>
          <a:endParaRPr lang="en-US"/>
        </a:p>
      </dgm:t>
    </dgm:pt>
    <dgm:pt modelId="{E939B505-DAD8-43A4-A797-1427E4DDA746}">
      <dgm:prSet custT="1"/>
      <dgm:spPr/>
      <dgm:t>
        <a:bodyPr/>
        <a:lstStyle/>
        <a:p>
          <a:pPr>
            <a:defRPr cap="all"/>
          </a:pPr>
          <a:r>
            <a:rPr lang="en-US" sz="20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Digestive System Signals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E67F1D-A2E7-4068-8B22-10ED13B1C0DE}" type="parTrans" cxnId="{412E6EF7-A976-40B7-B0F1-D89A30F39623}">
      <dgm:prSet/>
      <dgm:spPr/>
      <dgm:t>
        <a:bodyPr/>
        <a:lstStyle/>
        <a:p>
          <a:endParaRPr lang="en-US"/>
        </a:p>
      </dgm:t>
    </dgm:pt>
    <dgm:pt modelId="{E2717EB8-3C83-413A-B8AE-F18C93982078}" type="sibTrans" cxnId="{412E6EF7-A976-40B7-B0F1-D89A30F39623}">
      <dgm:prSet/>
      <dgm:spPr/>
      <dgm:t>
        <a:bodyPr/>
        <a:lstStyle/>
        <a:p>
          <a:endParaRPr lang="en-US"/>
        </a:p>
      </dgm:t>
    </dgm:pt>
    <dgm:pt modelId="{82B1BB62-1E73-4468-BEF6-484261AB8755}">
      <dgm:prSet custT="1"/>
      <dgm:spPr/>
      <dgm:t>
        <a:bodyPr/>
        <a:lstStyle/>
        <a:p>
          <a:pPr>
            <a:defRPr cap="all"/>
          </a:pPr>
          <a:r>
            <a:rPr lang="en-US" sz="20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Hormones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9A21F2-A76A-423E-97DE-E8FA2BA60C62}" type="parTrans" cxnId="{B083343B-EBEE-44D8-B72D-02B680B22074}">
      <dgm:prSet/>
      <dgm:spPr/>
      <dgm:t>
        <a:bodyPr/>
        <a:lstStyle/>
        <a:p>
          <a:endParaRPr lang="en-US"/>
        </a:p>
      </dgm:t>
    </dgm:pt>
    <dgm:pt modelId="{4FF1C65E-B2FA-48D4-8654-443D422307E7}" type="sibTrans" cxnId="{B083343B-EBEE-44D8-B72D-02B680B22074}">
      <dgm:prSet/>
      <dgm:spPr/>
      <dgm:t>
        <a:bodyPr/>
        <a:lstStyle/>
        <a:p>
          <a:endParaRPr lang="en-US"/>
        </a:p>
      </dgm:t>
    </dgm:pt>
    <dgm:pt modelId="{B59C2884-59B6-496A-BFBE-95DCD8012691}">
      <dgm:prSet custT="1"/>
      <dgm:spPr/>
      <dgm:t>
        <a:bodyPr/>
        <a:lstStyle/>
        <a:p>
          <a:pPr>
            <a:defRPr cap="all"/>
          </a:pPr>
          <a:r>
            <a:rPr lang="en-US" sz="20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Brain and Central Nervous System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D483CB-CAC0-4ADF-B794-0B769DB86B6A}" type="parTrans" cxnId="{4F71A5BE-B5ED-4506-934A-655E27BCFDFD}">
      <dgm:prSet/>
      <dgm:spPr/>
      <dgm:t>
        <a:bodyPr/>
        <a:lstStyle/>
        <a:p>
          <a:endParaRPr lang="en-US"/>
        </a:p>
      </dgm:t>
    </dgm:pt>
    <dgm:pt modelId="{DC734515-8E68-44F8-849B-963C39590641}" type="sibTrans" cxnId="{4F71A5BE-B5ED-4506-934A-655E27BCFDFD}">
      <dgm:prSet/>
      <dgm:spPr/>
      <dgm:t>
        <a:bodyPr/>
        <a:lstStyle/>
        <a:p>
          <a:endParaRPr lang="en-US"/>
        </a:p>
      </dgm:t>
    </dgm:pt>
    <dgm:pt modelId="{C45360E7-0144-4EA0-9FA1-6641B8F2CE31}">
      <dgm:prSet custT="1"/>
      <dgm:spPr/>
      <dgm:t>
        <a:bodyPr/>
        <a:lstStyle/>
        <a:p>
          <a:pPr>
            <a:defRPr cap="all"/>
          </a:pPr>
          <a:r>
            <a:rPr lang="en-US" sz="20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Circadian Rhythms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FBA03C-9B27-429D-8CDE-12925F2BE125}" type="parTrans" cxnId="{4F76AAF9-528B-45F3-AE4B-39E427468792}">
      <dgm:prSet/>
      <dgm:spPr/>
      <dgm:t>
        <a:bodyPr/>
        <a:lstStyle/>
        <a:p>
          <a:endParaRPr lang="en-US"/>
        </a:p>
      </dgm:t>
    </dgm:pt>
    <dgm:pt modelId="{A02E99D8-D5E8-41BD-9779-7A7C3EFBBBC0}" type="sibTrans" cxnId="{4F76AAF9-528B-45F3-AE4B-39E427468792}">
      <dgm:prSet/>
      <dgm:spPr/>
      <dgm:t>
        <a:bodyPr/>
        <a:lstStyle/>
        <a:p>
          <a:endParaRPr lang="en-US"/>
        </a:p>
      </dgm:t>
    </dgm:pt>
    <dgm:pt modelId="{AA3D5468-7C5B-4F8E-A637-9BCE8D2CC072}">
      <dgm:prSet custT="1"/>
      <dgm:spPr/>
      <dgm:t>
        <a:bodyPr/>
        <a:lstStyle/>
        <a:p>
          <a:pPr>
            <a:defRPr cap="all"/>
          </a:pPr>
          <a:r>
            <a:rPr lang="en-US" sz="20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External Cues and Environmental Factors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EDAD14-8B8C-4380-8369-EAEAEC1027BB}" type="parTrans" cxnId="{FD4F6045-D7F1-4728-9937-63A8076465E6}">
      <dgm:prSet/>
      <dgm:spPr/>
      <dgm:t>
        <a:bodyPr/>
        <a:lstStyle/>
        <a:p>
          <a:endParaRPr lang="en-US"/>
        </a:p>
      </dgm:t>
    </dgm:pt>
    <dgm:pt modelId="{27A3645D-7D13-439B-B53B-05C0BFC2C29C}" type="sibTrans" cxnId="{FD4F6045-D7F1-4728-9937-63A8076465E6}">
      <dgm:prSet/>
      <dgm:spPr/>
      <dgm:t>
        <a:bodyPr/>
        <a:lstStyle/>
        <a:p>
          <a:endParaRPr lang="en-US"/>
        </a:p>
      </dgm:t>
    </dgm:pt>
    <dgm:pt modelId="{40AF130E-EB5E-4EA5-863E-AD1C146B2A3B}" type="pres">
      <dgm:prSet presAssocID="{66C33F2A-63EE-4CB1-BEE5-EDA4CAEB5CB2}" presName="root" presStyleCnt="0">
        <dgm:presLayoutVars>
          <dgm:dir/>
          <dgm:resizeHandles val="exact"/>
        </dgm:presLayoutVars>
      </dgm:prSet>
      <dgm:spPr/>
    </dgm:pt>
    <dgm:pt modelId="{16E51918-DA6B-46E3-8D67-243138BD408B}" type="pres">
      <dgm:prSet presAssocID="{4A5CDB50-7000-4D54-8413-CCE10C4B785E}" presName="compNode" presStyleCnt="0"/>
      <dgm:spPr/>
    </dgm:pt>
    <dgm:pt modelId="{4B3636CC-7887-4884-A799-A2BA2E570979}" type="pres">
      <dgm:prSet presAssocID="{4A5CDB50-7000-4D54-8413-CCE10C4B785E}" presName="iconBgRect" presStyleLbl="bgShp" presStyleIdx="0" presStyleCnt="7"/>
      <dgm:spPr/>
    </dgm:pt>
    <dgm:pt modelId="{98B55782-ABA6-4560-B72F-994F7CD4260B}" type="pres">
      <dgm:prSet presAssocID="{4A5CDB50-7000-4D54-8413-CCE10C4B785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80C7A511-0169-4FCF-8F37-A83ADEA40859}" type="pres">
      <dgm:prSet presAssocID="{4A5CDB50-7000-4D54-8413-CCE10C4B785E}" presName="spaceRect" presStyleCnt="0"/>
      <dgm:spPr/>
    </dgm:pt>
    <dgm:pt modelId="{816EB4BE-A2FF-4345-A28A-3B68231D54F9}" type="pres">
      <dgm:prSet presAssocID="{4A5CDB50-7000-4D54-8413-CCE10C4B785E}" presName="textRect" presStyleLbl="revTx" presStyleIdx="0" presStyleCnt="7" custScaleX="167365">
        <dgm:presLayoutVars>
          <dgm:chMax val="1"/>
          <dgm:chPref val="1"/>
        </dgm:presLayoutVars>
      </dgm:prSet>
      <dgm:spPr/>
    </dgm:pt>
    <dgm:pt modelId="{8D0E2D63-F552-40C3-B2D8-0CDD3670A9BB}" type="pres">
      <dgm:prSet presAssocID="{B1B5B287-D2FD-4CE7-938C-11E95A51793C}" presName="sibTrans" presStyleCnt="0"/>
      <dgm:spPr/>
    </dgm:pt>
    <dgm:pt modelId="{9613053A-DFD4-4D6F-9804-CB34C44A7A13}" type="pres">
      <dgm:prSet presAssocID="{13D7CF6A-F781-477F-85B1-AF6DA5AB6774}" presName="compNode" presStyleCnt="0"/>
      <dgm:spPr/>
    </dgm:pt>
    <dgm:pt modelId="{F24C2493-0CF7-422F-9A18-0AB1AA2EFB95}" type="pres">
      <dgm:prSet presAssocID="{13D7CF6A-F781-477F-85B1-AF6DA5AB6774}" presName="iconBgRect" presStyleLbl="bgShp" presStyleIdx="1" presStyleCnt="7"/>
      <dgm:spPr/>
    </dgm:pt>
    <dgm:pt modelId="{C0A9F625-96FE-4B06-B750-8136241BBDD1}" type="pres">
      <dgm:prSet presAssocID="{13D7CF6A-F781-477F-85B1-AF6DA5AB677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62D52FE2-0E9B-47D0-B40A-37EE48E4EA57}" type="pres">
      <dgm:prSet presAssocID="{13D7CF6A-F781-477F-85B1-AF6DA5AB6774}" presName="spaceRect" presStyleCnt="0"/>
      <dgm:spPr/>
    </dgm:pt>
    <dgm:pt modelId="{8EA18977-25C9-4B1F-95D6-F1E810BD72DA}" type="pres">
      <dgm:prSet presAssocID="{13D7CF6A-F781-477F-85B1-AF6DA5AB6774}" presName="textRect" presStyleLbl="revTx" presStyleIdx="1" presStyleCnt="7">
        <dgm:presLayoutVars>
          <dgm:chMax val="1"/>
          <dgm:chPref val="1"/>
        </dgm:presLayoutVars>
      </dgm:prSet>
      <dgm:spPr/>
    </dgm:pt>
    <dgm:pt modelId="{7D97C023-8CF5-41B4-B215-51411F1F8D4A}" type="pres">
      <dgm:prSet presAssocID="{A0879C5C-8EE7-4970-998E-E977788D2888}" presName="sibTrans" presStyleCnt="0"/>
      <dgm:spPr/>
    </dgm:pt>
    <dgm:pt modelId="{EE8ECAAC-BA88-4C96-B1BB-635141B62A6E}" type="pres">
      <dgm:prSet presAssocID="{E939B505-DAD8-43A4-A797-1427E4DDA746}" presName="compNode" presStyleCnt="0"/>
      <dgm:spPr/>
    </dgm:pt>
    <dgm:pt modelId="{3F2E0D3A-8FB2-4BBE-854D-C7AE3A6EDF4A}" type="pres">
      <dgm:prSet presAssocID="{E939B505-DAD8-43A4-A797-1427E4DDA746}" presName="iconBgRect" presStyleLbl="bgShp" presStyleIdx="2" presStyleCnt="7"/>
      <dgm:spPr/>
    </dgm:pt>
    <dgm:pt modelId="{423F3180-E5DA-463E-811C-C65415315BB5}" type="pres">
      <dgm:prSet presAssocID="{E939B505-DAD8-43A4-A797-1427E4DDA74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mach"/>
        </a:ext>
      </dgm:extLst>
    </dgm:pt>
    <dgm:pt modelId="{FA485033-CC81-40E9-9BA5-8742771BFF3B}" type="pres">
      <dgm:prSet presAssocID="{E939B505-DAD8-43A4-A797-1427E4DDA746}" presName="spaceRect" presStyleCnt="0"/>
      <dgm:spPr/>
    </dgm:pt>
    <dgm:pt modelId="{4105F745-D640-4F5C-9354-0A0205ADF70D}" type="pres">
      <dgm:prSet presAssocID="{E939B505-DAD8-43A4-A797-1427E4DDA746}" presName="textRect" presStyleLbl="revTx" presStyleIdx="2" presStyleCnt="7">
        <dgm:presLayoutVars>
          <dgm:chMax val="1"/>
          <dgm:chPref val="1"/>
        </dgm:presLayoutVars>
      </dgm:prSet>
      <dgm:spPr/>
    </dgm:pt>
    <dgm:pt modelId="{F31CCFDD-6A86-43FC-BB19-50392FE985C0}" type="pres">
      <dgm:prSet presAssocID="{E2717EB8-3C83-413A-B8AE-F18C93982078}" presName="sibTrans" presStyleCnt="0"/>
      <dgm:spPr/>
    </dgm:pt>
    <dgm:pt modelId="{A8D794A9-5FB3-41D5-BA13-E2F885497289}" type="pres">
      <dgm:prSet presAssocID="{82B1BB62-1E73-4468-BEF6-484261AB8755}" presName="compNode" presStyleCnt="0"/>
      <dgm:spPr/>
    </dgm:pt>
    <dgm:pt modelId="{C028F268-E448-4115-A20C-6CB282B51481}" type="pres">
      <dgm:prSet presAssocID="{82B1BB62-1E73-4468-BEF6-484261AB8755}" presName="iconBgRect" presStyleLbl="bgShp" presStyleIdx="3" presStyleCnt="7"/>
      <dgm:spPr/>
    </dgm:pt>
    <dgm:pt modelId="{13EA8D3D-FEAB-4DF3-8AB6-9D229F148D25}" type="pres">
      <dgm:prSet presAssocID="{82B1BB62-1E73-4468-BEF6-484261AB875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4AFC1198-DB42-41B2-873F-AEE3D67176A7}" type="pres">
      <dgm:prSet presAssocID="{82B1BB62-1E73-4468-BEF6-484261AB8755}" presName="spaceRect" presStyleCnt="0"/>
      <dgm:spPr/>
    </dgm:pt>
    <dgm:pt modelId="{928D45B0-7700-4C29-AD80-884B8C5A8AFB}" type="pres">
      <dgm:prSet presAssocID="{82B1BB62-1E73-4468-BEF6-484261AB8755}" presName="textRect" presStyleLbl="revTx" presStyleIdx="3" presStyleCnt="7" custScaleX="118704">
        <dgm:presLayoutVars>
          <dgm:chMax val="1"/>
          <dgm:chPref val="1"/>
        </dgm:presLayoutVars>
      </dgm:prSet>
      <dgm:spPr/>
    </dgm:pt>
    <dgm:pt modelId="{2F0268BC-2134-4D4D-B554-BDD311BF3E59}" type="pres">
      <dgm:prSet presAssocID="{4FF1C65E-B2FA-48D4-8654-443D422307E7}" presName="sibTrans" presStyleCnt="0"/>
      <dgm:spPr/>
    </dgm:pt>
    <dgm:pt modelId="{3BF560A8-EBE9-48F4-979C-CACFDB1208AC}" type="pres">
      <dgm:prSet presAssocID="{B59C2884-59B6-496A-BFBE-95DCD8012691}" presName="compNode" presStyleCnt="0"/>
      <dgm:spPr/>
    </dgm:pt>
    <dgm:pt modelId="{C0B640CD-8D39-41FD-98C3-6A7AA1511D6D}" type="pres">
      <dgm:prSet presAssocID="{B59C2884-59B6-496A-BFBE-95DCD8012691}" presName="iconBgRect" presStyleLbl="bgShp" presStyleIdx="4" presStyleCnt="7"/>
      <dgm:spPr/>
    </dgm:pt>
    <dgm:pt modelId="{FA0696A2-1B3D-4F60-8FA9-6C9DE497332A}" type="pres">
      <dgm:prSet presAssocID="{B59C2884-59B6-496A-BFBE-95DCD801269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B3ECE6F5-70CA-43BA-AEE5-A89A6A875832}" type="pres">
      <dgm:prSet presAssocID="{B59C2884-59B6-496A-BFBE-95DCD8012691}" presName="spaceRect" presStyleCnt="0"/>
      <dgm:spPr/>
    </dgm:pt>
    <dgm:pt modelId="{C3518D21-3610-4102-BF1D-923954CB6070}" type="pres">
      <dgm:prSet presAssocID="{B59C2884-59B6-496A-BFBE-95DCD8012691}" presName="textRect" presStyleLbl="revTx" presStyleIdx="4" presStyleCnt="7" custScaleX="112449" custScaleY="94261" custLinFactNeighborX="3052" custLinFactNeighborY="-528">
        <dgm:presLayoutVars>
          <dgm:chMax val="1"/>
          <dgm:chPref val="1"/>
        </dgm:presLayoutVars>
      </dgm:prSet>
      <dgm:spPr/>
    </dgm:pt>
    <dgm:pt modelId="{576E26B8-36A5-4598-8ED3-C9DA70C1984F}" type="pres">
      <dgm:prSet presAssocID="{DC734515-8E68-44F8-849B-963C39590641}" presName="sibTrans" presStyleCnt="0"/>
      <dgm:spPr/>
    </dgm:pt>
    <dgm:pt modelId="{088B24C2-F11A-4798-9F69-CEDB1235C145}" type="pres">
      <dgm:prSet presAssocID="{C45360E7-0144-4EA0-9FA1-6641B8F2CE31}" presName="compNode" presStyleCnt="0"/>
      <dgm:spPr/>
    </dgm:pt>
    <dgm:pt modelId="{73382051-5312-4A40-944E-491E1B4BA9B4}" type="pres">
      <dgm:prSet presAssocID="{C45360E7-0144-4EA0-9FA1-6641B8F2CE31}" presName="iconBgRect" presStyleLbl="bgShp" presStyleIdx="5" presStyleCnt="7"/>
      <dgm:spPr/>
    </dgm:pt>
    <dgm:pt modelId="{8833EA16-6DC2-4C5C-A479-BDD6B17AC756}" type="pres">
      <dgm:prSet presAssocID="{C45360E7-0144-4EA0-9FA1-6641B8F2CE3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EDDC716-1593-4733-9AD9-30736791AC65}" type="pres">
      <dgm:prSet presAssocID="{C45360E7-0144-4EA0-9FA1-6641B8F2CE31}" presName="spaceRect" presStyleCnt="0"/>
      <dgm:spPr/>
    </dgm:pt>
    <dgm:pt modelId="{4B8963C8-C473-4DB3-A7DC-88C1397CBEEE}" type="pres">
      <dgm:prSet presAssocID="{C45360E7-0144-4EA0-9FA1-6641B8F2CE31}" presName="textRect" presStyleLbl="revTx" presStyleIdx="5" presStyleCnt="7" custScaleX="136803">
        <dgm:presLayoutVars>
          <dgm:chMax val="1"/>
          <dgm:chPref val="1"/>
        </dgm:presLayoutVars>
      </dgm:prSet>
      <dgm:spPr/>
    </dgm:pt>
    <dgm:pt modelId="{62B98A8B-D15B-44ED-B016-8256FE2E975A}" type="pres">
      <dgm:prSet presAssocID="{A02E99D8-D5E8-41BD-9779-7A7C3EFBBBC0}" presName="sibTrans" presStyleCnt="0"/>
      <dgm:spPr/>
    </dgm:pt>
    <dgm:pt modelId="{458C4D5E-1B7F-4BAB-9187-957273C80F16}" type="pres">
      <dgm:prSet presAssocID="{AA3D5468-7C5B-4F8E-A637-9BCE8D2CC072}" presName="compNode" presStyleCnt="0"/>
      <dgm:spPr/>
    </dgm:pt>
    <dgm:pt modelId="{FE0D0445-B00F-47DF-85D4-81D215E8515E}" type="pres">
      <dgm:prSet presAssocID="{AA3D5468-7C5B-4F8E-A637-9BCE8D2CC072}" presName="iconBgRect" presStyleLbl="bgShp" presStyleIdx="6" presStyleCnt="7"/>
      <dgm:spPr/>
    </dgm:pt>
    <dgm:pt modelId="{08A4B69E-739D-4EBF-8D1D-B95C6E02C174}" type="pres">
      <dgm:prSet presAssocID="{AA3D5468-7C5B-4F8E-A637-9BCE8D2CC07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5BA94D9-15AA-47A3-8F72-67B34EA5C87D}" type="pres">
      <dgm:prSet presAssocID="{AA3D5468-7C5B-4F8E-A637-9BCE8D2CC072}" presName="spaceRect" presStyleCnt="0"/>
      <dgm:spPr/>
    </dgm:pt>
    <dgm:pt modelId="{56CE85F8-B4F9-4EA6-A488-4A8D411F23BD}" type="pres">
      <dgm:prSet presAssocID="{AA3D5468-7C5B-4F8E-A637-9BCE8D2CC072}" presName="textRect" presStyleLbl="revTx" presStyleIdx="6" presStyleCnt="7" custScaleX="213480">
        <dgm:presLayoutVars>
          <dgm:chMax val="1"/>
          <dgm:chPref val="1"/>
        </dgm:presLayoutVars>
      </dgm:prSet>
      <dgm:spPr/>
    </dgm:pt>
  </dgm:ptLst>
  <dgm:cxnLst>
    <dgm:cxn modelId="{FBF73424-A644-439F-BAF2-57F6EDAC0765}" srcId="{66C33F2A-63EE-4CB1-BEE5-EDA4CAEB5CB2}" destId="{13D7CF6A-F781-477F-85B1-AF6DA5AB6774}" srcOrd="1" destOrd="0" parTransId="{239A308E-48BF-4ADA-A01D-39C0EBD8FDED}" sibTransId="{A0879C5C-8EE7-4970-998E-E977788D2888}"/>
    <dgm:cxn modelId="{B083343B-EBEE-44D8-B72D-02B680B22074}" srcId="{66C33F2A-63EE-4CB1-BEE5-EDA4CAEB5CB2}" destId="{82B1BB62-1E73-4468-BEF6-484261AB8755}" srcOrd="3" destOrd="0" parTransId="{329A21F2-A76A-423E-97DE-E8FA2BA60C62}" sibTransId="{4FF1C65E-B2FA-48D4-8654-443D422307E7}"/>
    <dgm:cxn modelId="{38DB845C-BC07-4E5B-A534-DC23244743EE}" type="presOf" srcId="{4A5CDB50-7000-4D54-8413-CCE10C4B785E}" destId="{816EB4BE-A2FF-4345-A28A-3B68231D54F9}" srcOrd="0" destOrd="0" presId="urn:microsoft.com/office/officeart/2018/5/layout/IconCircleLabelList"/>
    <dgm:cxn modelId="{FD4F6045-D7F1-4728-9937-63A8076465E6}" srcId="{66C33F2A-63EE-4CB1-BEE5-EDA4CAEB5CB2}" destId="{AA3D5468-7C5B-4F8E-A637-9BCE8D2CC072}" srcOrd="6" destOrd="0" parTransId="{98EDAD14-8B8C-4380-8369-EAEAEC1027BB}" sibTransId="{27A3645D-7D13-439B-B53B-05C0BFC2C29C}"/>
    <dgm:cxn modelId="{8D21D183-1E27-440C-9BA1-2A65750B4A96}" type="presOf" srcId="{82B1BB62-1E73-4468-BEF6-484261AB8755}" destId="{928D45B0-7700-4C29-AD80-884B8C5A8AFB}" srcOrd="0" destOrd="0" presId="urn:microsoft.com/office/officeart/2018/5/layout/IconCircleLabelList"/>
    <dgm:cxn modelId="{9C516DB5-A73B-48B5-A958-ABC5626046DB}" type="presOf" srcId="{E939B505-DAD8-43A4-A797-1427E4DDA746}" destId="{4105F745-D640-4F5C-9354-0A0205ADF70D}" srcOrd="0" destOrd="0" presId="urn:microsoft.com/office/officeart/2018/5/layout/IconCircleLabelList"/>
    <dgm:cxn modelId="{4F71A5BE-B5ED-4506-934A-655E27BCFDFD}" srcId="{66C33F2A-63EE-4CB1-BEE5-EDA4CAEB5CB2}" destId="{B59C2884-59B6-496A-BFBE-95DCD8012691}" srcOrd="4" destOrd="0" parTransId="{90D483CB-CAC0-4ADF-B794-0B769DB86B6A}" sibTransId="{DC734515-8E68-44F8-849B-963C39590641}"/>
    <dgm:cxn modelId="{859045C9-5ACB-4818-B10D-B47970B943AE}" type="presOf" srcId="{13D7CF6A-F781-477F-85B1-AF6DA5AB6774}" destId="{8EA18977-25C9-4B1F-95D6-F1E810BD72DA}" srcOrd="0" destOrd="0" presId="urn:microsoft.com/office/officeart/2018/5/layout/IconCircleLabelList"/>
    <dgm:cxn modelId="{D54FCDCC-633D-4D45-815C-0D5356E99A01}" type="presOf" srcId="{66C33F2A-63EE-4CB1-BEE5-EDA4CAEB5CB2}" destId="{40AF130E-EB5E-4EA5-863E-AD1C146B2A3B}" srcOrd="0" destOrd="0" presId="urn:microsoft.com/office/officeart/2018/5/layout/IconCircleLabelList"/>
    <dgm:cxn modelId="{4C81C8DA-618A-4A47-A515-CB84DADFA8CE}" type="presOf" srcId="{C45360E7-0144-4EA0-9FA1-6641B8F2CE31}" destId="{4B8963C8-C473-4DB3-A7DC-88C1397CBEEE}" srcOrd="0" destOrd="0" presId="urn:microsoft.com/office/officeart/2018/5/layout/IconCircleLabelList"/>
    <dgm:cxn modelId="{8B2552DE-84DC-434F-A95C-291D58465E52}" type="presOf" srcId="{AA3D5468-7C5B-4F8E-A637-9BCE8D2CC072}" destId="{56CE85F8-B4F9-4EA6-A488-4A8D411F23BD}" srcOrd="0" destOrd="0" presId="urn:microsoft.com/office/officeart/2018/5/layout/IconCircleLabelList"/>
    <dgm:cxn modelId="{D51323E2-41E5-48AB-B2B1-8817E4439F83}" srcId="{66C33F2A-63EE-4CB1-BEE5-EDA4CAEB5CB2}" destId="{4A5CDB50-7000-4D54-8413-CCE10C4B785E}" srcOrd="0" destOrd="0" parTransId="{80D99E68-5CAC-4A88-B14E-955A55CE3F6E}" sibTransId="{B1B5B287-D2FD-4CE7-938C-11E95A51793C}"/>
    <dgm:cxn modelId="{14B6BEE4-B3E5-452A-A7D7-D79D55813652}" type="presOf" srcId="{B59C2884-59B6-496A-BFBE-95DCD8012691}" destId="{C3518D21-3610-4102-BF1D-923954CB6070}" srcOrd="0" destOrd="0" presId="urn:microsoft.com/office/officeart/2018/5/layout/IconCircleLabelList"/>
    <dgm:cxn modelId="{412E6EF7-A976-40B7-B0F1-D89A30F39623}" srcId="{66C33F2A-63EE-4CB1-BEE5-EDA4CAEB5CB2}" destId="{E939B505-DAD8-43A4-A797-1427E4DDA746}" srcOrd="2" destOrd="0" parTransId="{8AE67F1D-A2E7-4068-8B22-10ED13B1C0DE}" sibTransId="{E2717EB8-3C83-413A-B8AE-F18C93982078}"/>
    <dgm:cxn modelId="{4F76AAF9-528B-45F3-AE4B-39E427468792}" srcId="{66C33F2A-63EE-4CB1-BEE5-EDA4CAEB5CB2}" destId="{C45360E7-0144-4EA0-9FA1-6641B8F2CE31}" srcOrd="5" destOrd="0" parTransId="{99FBA03C-9B27-429D-8CDE-12925F2BE125}" sibTransId="{A02E99D8-D5E8-41BD-9779-7A7C3EFBBBC0}"/>
    <dgm:cxn modelId="{AA8DDADA-006E-4B5B-AF8F-1807C38C4405}" type="presParOf" srcId="{40AF130E-EB5E-4EA5-863E-AD1C146B2A3B}" destId="{16E51918-DA6B-46E3-8D67-243138BD408B}" srcOrd="0" destOrd="0" presId="urn:microsoft.com/office/officeart/2018/5/layout/IconCircleLabelList"/>
    <dgm:cxn modelId="{C3109EDE-9B5C-40C8-84EE-282C0831E617}" type="presParOf" srcId="{16E51918-DA6B-46E3-8D67-243138BD408B}" destId="{4B3636CC-7887-4884-A799-A2BA2E570979}" srcOrd="0" destOrd="0" presId="urn:microsoft.com/office/officeart/2018/5/layout/IconCircleLabelList"/>
    <dgm:cxn modelId="{3476CB55-06CD-475A-AA7B-72E671046C3C}" type="presParOf" srcId="{16E51918-DA6B-46E3-8D67-243138BD408B}" destId="{98B55782-ABA6-4560-B72F-994F7CD4260B}" srcOrd="1" destOrd="0" presId="urn:microsoft.com/office/officeart/2018/5/layout/IconCircleLabelList"/>
    <dgm:cxn modelId="{4E9532CD-D263-402B-A0F9-EFD6B78CC083}" type="presParOf" srcId="{16E51918-DA6B-46E3-8D67-243138BD408B}" destId="{80C7A511-0169-4FCF-8F37-A83ADEA40859}" srcOrd="2" destOrd="0" presId="urn:microsoft.com/office/officeart/2018/5/layout/IconCircleLabelList"/>
    <dgm:cxn modelId="{E72608A3-7B5F-4E2E-AEAD-C972E4486956}" type="presParOf" srcId="{16E51918-DA6B-46E3-8D67-243138BD408B}" destId="{816EB4BE-A2FF-4345-A28A-3B68231D54F9}" srcOrd="3" destOrd="0" presId="urn:microsoft.com/office/officeart/2018/5/layout/IconCircleLabelList"/>
    <dgm:cxn modelId="{59219E38-A280-4CF3-893D-0B6CFFBC7DA1}" type="presParOf" srcId="{40AF130E-EB5E-4EA5-863E-AD1C146B2A3B}" destId="{8D0E2D63-F552-40C3-B2D8-0CDD3670A9BB}" srcOrd="1" destOrd="0" presId="urn:microsoft.com/office/officeart/2018/5/layout/IconCircleLabelList"/>
    <dgm:cxn modelId="{2D089F58-6AD4-4AC9-B7F0-002984173381}" type="presParOf" srcId="{40AF130E-EB5E-4EA5-863E-AD1C146B2A3B}" destId="{9613053A-DFD4-4D6F-9804-CB34C44A7A13}" srcOrd="2" destOrd="0" presId="urn:microsoft.com/office/officeart/2018/5/layout/IconCircleLabelList"/>
    <dgm:cxn modelId="{FDCE73DF-2CC9-434F-8399-16373E09FE9F}" type="presParOf" srcId="{9613053A-DFD4-4D6F-9804-CB34C44A7A13}" destId="{F24C2493-0CF7-422F-9A18-0AB1AA2EFB95}" srcOrd="0" destOrd="0" presId="urn:microsoft.com/office/officeart/2018/5/layout/IconCircleLabelList"/>
    <dgm:cxn modelId="{718011D5-4C60-442A-B7F5-3931E87A0073}" type="presParOf" srcId="{9613053A-DFD4-4D6F-9804-CB34C44A7A13}" destId="{C0A9F625-96FE-4B06-B750-8136241BBDD1}" srcOrd="1" destOrd="0" presId="urn:microsoft.com/office/officeart/2018/5/layout/IconCircleLabelList"/>
    <dgm:cxn modelId="{CB5E64F5-6962-48C1-932A-2BB07754E6D1}" type="presParOf" srcId="{9613053A-DFD4-4D6F-9804-CB34C44A7A13}" destId="{62D52FE2-0E9B-47D0-B40A-37EE48E4EA57}" srcOrd="2" destOrd="0" presId="urn:microsoft.com/office/officeart/2018/5/layout/IconCircleLabelList"/>
    <dgm:cxn modelId="{69D2CFB2-09F5-4AFA-BD67-1901018E7D3D}" type="presParOf" srcId="{9613053A-DFD4-4D6F-9804-CB34C44A7A13}" destId="{8EA18977-25C9-4B1F-95D6-F1E810BD72DA}" srcOrd="3" destOrd="0" presId="urn:microsoft.com/office/officeart/2018/5/layout/IconCircleLabelList"/>
    <dgm:cxn modelId="{A30EEA02-1ACB-4C1D-AE90-E95EB3AC2591}" type="presParOf" srcId="{40AF130E-EB5E-4EA5-863E-AD1C146B2A3B}" destId="{7D97C023-8CF5-41B4-B215-51411F1F8D4A}" srcOrd="3" destOrd="0" presId="urn:microsoft.com/office/officeart/2018/5/layout/IconCircleLabelList"/>
    <dgm:cxn modelId="{06D0B266-C7CD-4508-A9F5-D81CF5264F83}" type="presParOf" srcId="{40AF130E-EB5E-4EA5-863E-AD1C146B2A3B}" destId="{EE8ECAAC-BA88-4C96-B1BB-635141B62A6E}" srcOrd="4" destOrd="0" presId="urn:microsoft.com/office/officeart/2018/5/layout/IconCircleLabelList"/>
    <dgm:cxn modelId="{B4223CE2-7591-4C89-9C8F-BC5CDAF8159F}" type="presParOf" srcId="{EE8ECAAC-BA88-4C96-B1BB-635141B62A6E}" destId="{3F2E0D3A-8FB2-4BBE-854D-C7AE3A6EDF4A}" srcOrd="0" destOrd="0" presId="urn:microsoft.com/office/officeart/2018/5/layout/IconCircleLabelList"/>
    <dgm:cxn modelId="{86D55E9A-E9A6-4FB5-A384-7C30CC45CA4C}" type="presParOf" srcId="{EE8ECAAC-BA88-4C96-B1BB-635141B62A6E}" destId="{423F3180-E5DA-463E-811C-C65415315BB5}" srcOrd="1" destOrd="0" presId="urn:microsoft.com/office/officeart/2018/5/layout/IconCircleLabelList"/>
    <dgm:cxn modelId="{0F5039AB-05BF-45D1-A730-B412B5FFC18C}" type="presParOf" srcId="{EE8ECAAC-BA88-4C96-B1BB-635141B62A6E}" destId="{FA485033-CC81-40E9-9BA5-8742771BFF3B}" srcOrd="2" destOrd="0" presId="urn:microsoft.com/office/officeart/2018/5/layout/IconCircleLabelList"/>
    <dgm:cxn modelId="{AE740DE9-684C-45A1-917F-DE328650A325}" type="presParOf" srcId="{EE8ECAAC-BA88-4C96-B1BB-635141B62A6E}" destId="{4105F745-D640-4F5C-9354-0A0205ADF70D}" srcOrd="3" destOrd="0" presId="urn:microsoft.com/office/officeart/2018/5/layout/IconCircleLabelList"/>
    <dgm:cxn modelId="{2517C9C0-C152-4EA4-99CF-B52724727B80}" type="presParOf" srcId="{40AF130E-EB5E-4EA5-863E-AD1C146B2A3B}" destId="{F31CCFDD-6A86-43FC-BB19-50392FE985C0}" srcOrd="5" destOrd="0" presId="urn:microsoft.com/office/officeart/2018/5/layout/IconCircleLabelList"/>
    <dgm:cxn modelId="{3190EA82-4A0D-4AE5-B2D3-6925B2545D3D}" type="presParOf" srcId="{40AF130E-EB5E-4EA5-863E-AD1C146B2A3B}" destId="{A8D794A9-5FB3-41D5-BA13-E2F885497289}" srcOrd="6" destOrd="0" presId="urn:microsoft.com/office/officeart/2018/5/layout/IconCircleLabelList"/>
    <dgm:cxn modelId="{A3CB552C-0318-44CC-A16A-619E3E1995B9}" type="presParOf" srcId="{A8D794A9-5FB3-41D5-BA13-E2F885497289}" destId="{C028F268-E448-4115-A20C-6CB282B51481}" srcOrd="0" destOrd="0" presId="urn:microsoft.com/office/officeart/2018/5/layout/IconCircleLabelList"/>
    <dgm:cxn modelId="{77C99167-7A8F-4FF5-A528-285E8E245A82}" type="presParOf" srcId="{A8D794A9-5FB3-41D5-BA13-E2F885497289}" destId="{13EA8D3D-FEAB-4DF3-8AB6-9D229F148D25}" srcOrd="1" destOrd="0" presId="urn:microsoft.com/office/officeart/2018/5/layout/IconCircleLabelList"/>
    <dgm:cxn modelId="{A0FD5994-6781-4976-91DC-3285E7056D68}" type="presParOf" srcId="{A8D794A9-5FB3-41D5-BA13-E2F885497289}" destId="{4AFC1198-DB42-41B2-873F-AEE3D67176A7}" srcOrd="2" destOrd="0" presId="urn:microsoft.com/office/officeart/2018/5/layout/IconCircleLabelList"/>
    <dgm:cxn modelId="{96E9A4B4-6E26-4E99-80BC-31A23CEA59DB}" type="presParOf" srcId="{A8D794A9-5FB3-41D5-BA13-E2F885497289}" destId="{928D45B0-7700-4C29-AD80-884B8C5A8AFB}" srcOrd="3" destOrd="0" presId="urn:microsoft.com/office/officeart/2018/5/layout/IconCircleLabelList"/>
    <dgm:cxn modelId="{1B705F66-54A0-4334-9D64-56D597896F91}" type="presParOf" srcId="{40AF130E-EB5E-4EA5-863E-AD1C146B2A3B}" destId="{2F0268BC-2134-4D4D-B554-BDD311BF3E59}" srcOrd="7" destOrd="0" presId="urn:microsoft.com/office/officeart/2018/5/layout/IconCircleLabelList"/>
    <dgm:cxn modelId="{3997F634-4858-49E9-9CF9-CBEB8BB3CDED}" type="presParOf" srcId="{40AF130E-EB5E-4EA5-863E-AD1C146B2A3B}" destId="{3BF560A8-EBE9-48F4-979C-CACFDB1208AC}" srcOrd="8" destOrd="0" presId="urn:microsoft.com/office/officeart/2018/5/layout/IconCircleLabelList"/>
    <dgm:cxn modelId="{930F0558-245A-40D8-AFF6-633818223CAC}" type="presParOf" srcId="{3BF560A8-EBE9-48F4-979C-CACFDB1208AC}" destId="{C0B640CD-8D39-41FD-98C3-6A7AA1511D6D}" srcOrd="0" destOrd="0" presId="urn:microsoft.com/office/officeart/2018/5/layout/IconCircleLabelList"/>
    <dgm:cxn modelId="{1026044F-CA22-4D74-BD19-C45CB02D34C6}" type="presParOf" srcId="{3BF560A8-EBE9-48F4-979C-CACFDB1208AC}" destId="{FA0696A2-1B3D-4F60-8FA9-6C9DE497332A}" srcOrd="1" destOrd="0" presId="urn:microsoft.com/office/officeart/2018/5/layout/IconCircleLabelList"/>
    <dgm:cxn modelId="{0557ED04-1BE3-4C11-865F-7D2DA2CBA5E1}" type="presParOf" srcId="{3BF560A8-EBE9-48F4-979C-CACFDB1208AC}" destId="{B3ECE6F5-70CA-43BA-AEE5-A89A6A875832}" srcOrd="2" destOrd="0" presId="urn:microsoft.com/office/officeart/2018/5/layout/IconCircleLabelList"/>
    <dgm:cxn modelId="{AC4A51D8-70B2-41B3-90BF-74895C021C4B}" type="presParOf" srcId="{3BF560A8-EBE9-48F4-979C-CACFDB1208AC}" destId="{C3518D21-3610-4102-BF1D-923954CB6070}" srcOrd="3" destOrd="0" presId="urn:microsoft.com/office/officeart/2018/5/layout/IconCircleLabelList"/>
    <dgm:cxn modelId="{BE1ED0D5-87D0-4D49-9F1E-925E1F771CC9}" type="presParOf" srcId="{40AF130E-EB5E-4EA5-863E-AD1C146B2A3B}" destId="{576E26B8-36A5-4598-8ED3-C9DA70C1984F}" srcOrd="9" destOrd="0" presId="urn:microsoft.com/office/officeart/2018/5/layout/IconCircleLabelList"/>
    <dgm:cxn modelId="{AC2F3AE0-1BCF-47DA-9607-D4674F67ABAA}" type="presParOf" srcId="{40AF130E-EB5E-4EA5-863E-AD1C146B2A3B}" destId="{088B24C2-F11A-4798-9F69-CEDB1235C145}" srcOrd="10" destOrd="0" presId="urn:microsoft.com/office/officeart/2018/5/layout/IconCircleLabelList"/>
    <dgm:cxn modelId="{7B5D317A-8397-423C-8415-72A48EAE3153}" type="presParOf" srcId="{088B24C2-F11A-4798-9F69-CEDB1235C145}" destId="{73382051-5312-4A40-944E-491E1B4BA9B4}" srcOrd="0" destOrd="0" presId="urn:microsoft.com/office/officeart/2018/5/layout/IconCircleLabelList"/>
    <dgm:cxn modelId="{37C715D9-6020-4A53-A706-C70335BF4A89}" type="presParOf" srcId="{088B24C2-F11A-4798-9F69-CEDB1235C145}" destId="{8833EA16-6DC2-4C5C-A479-BDD6B17AC756}" srcOrd="1" destOrd="0" presId="urn:microsoft.com/office/officeart/2018/5/layout/IconCircleLabelList"/>
    <dgm:cxn modelId="{1B813AB3-A426-4CE6-93DE-AF3B8E088469}" type="presParOf" srcId="{088B24C2-F11A-4798-9F69-CEDB1235C145}" destId="{3EDDC716-1593-4733-9AD9-30736791AC65}" srcOrd="2" destOrd="0" presId="urn:microsoft.com/office/officeart/2018/5/layout/IconCircleLabelList"/>
    <dgm:cxn modelId="{BFA0DE3F-5C4A-43A6-859F-99761696AE92}" type="presParOf" srcId="{088B24C2-F11A-4798-9F69-CEDB1235C145}" destId="{4B8963C8-C473-4DB3-A7DC-88C1397CBEEE}" srcOrd="3" destOrd="0" presId="urn:microsoft.com/office/officeart/2018/5/layout/IconCircleLabelList"/>
    <dgm:cxn modelId="{838D880F-6F10-4FBE-9975-23D4E6D26796}" type="presParOf" srcId="{40AF130E-EB5E-4EA5-863E-AD1C146B2A3B}" destId="{62B98A8B-D15B-44ED-B016-8256FE2E975A}" srcOrd="11" destOrd="0" presId="urn:microsoft.com/office/officeart/2018/5/layout/IconCircleLabelList"/>
    <dgm:cxn modelId="{6BC9BD1B-AD0D-4145-9B30-CE7232D6384D}" type="presParOf" srcId="{40AF130E-EB5E-4EA5-863E-AD1C146B2A3B}" destId="{458C4D5E-1B7F-4BAB-9187-957273C80F16}" srcOrd="12" destOrd="0" presId="urn:microsoft.com/office/officeart/2018/5/layout/IconCircleLabelList"/>
    <dgm:cxn modelId="{A4A6C486-3553-41B6-ADA5-7D6A343C58D6}" type="presParOf" srcId="{458C4D5E-1B7F-4BAB-9187-957273C80F16}" destId="{FE0D0445-B00F-47DF-85D4-81D215E8515E}" srcOrd="0" destOrd="0" presId="urn:microsoft.com/office/officeart/2018/5/layout/IconCircleLabelList"/>
    <dgm:cxn modelId="{052ED7DF-9AC3-463A-AD44-B1856FC42000}" type="presParOf" srcId="{458C4D5E-1B7F-4BAB-9187-957273C80F16}" destId="{08A4B69E-739D-4EBF-8D1D-B95C6E02C174}" srcOrd="1" destOrd="0" presId="urn:microsoft.com/office/officeart/2018/5/layout/IconCircleLabelList"/>
    <dgm:cxn modelId="{B9BFBA88-14EB-4FC7-808C-78C681E976A0}" type="presParOf" srcId="{458C4D5E-1B7F-4BAB-9187-957273C80F16}" destId="{15BA94D9-15AA-47A3-8F72-67B34EA5C87D}" srcOrd="2" destOrd="0" presId="urn:microsoft.com/office/officeart/2018/5/layout/IconCircleLabelList"/>
    <dgm:cxn modelId="{2DCE389C-D827-4A54-A7E6-901BA65C6830}" type="presParOf" srcId="{458C4D5E-1B7F-4BAB-9187-957273C80F16}" destId="{56CE85F8-B4F9-4EA6-A488-4A8D411F23B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6AF429-22A4-488D-875B-B7AAC089F55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F796B0-1848-4202-ACC2-09D9F54A6F80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Sight and smell of food can trigger appetite even when not physically hungry.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462A78-0640-47F6-A49F-5A5B41A38DC1}" type="parTrans" cxnId="{0475CBB7-7B06-4A7A-B8B7-801BE6F40B9E}">
      <dgm:prSet/>
      <dgm:spPr/>
      <dgm:t>
        <a:bodyPr/>
        <a:lstStyle/>
        <a:p>
          <a:endParaRPr lang="en-US"/>
        </a:p>
      </dgm:t>
    </dgm:pt>
    <dgm:pt modelId="{AEE7444D-1487-4105-BCDD-022FD6196408}" type="sibTrans" cxnId="{0475CBB7-7B06-4A7A-B8B7-801BE6F40B9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B9114A4-8AF8-4DB9-A468-E6C5CAD150A1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Portion sizes and plate sizes can impact food consumption.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E38F07-AD7C-4B21-9754-2E52C8E860FE}" type="parTrans" cxnId="{5EB60E44-9546-41B1-8EB1-2846CEFED8C6}">
      <dgm:prSet/>
      <dgm:spPr/>
      <dgm:t>
        <a:bodyPr/>
        <a:lstStyle/>
        <a:p>
          <a:endParaRPr lang="en-US"/>
        </a:p>
      </dgm:t>
    </dgm:pt>
    <dgm:pt modelId="{DD35B9C9-078C-42F1-A64B-C476C9F169D3}" type="sibTrans" cxnId="{5EB60E44-9546-41B1-8EB1-2846CEFED8C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952EBC3-AB0A-48DC-95E4-1E969361CD92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Cultural influences on eating habits can differ between regions and societies.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8B863E-E8DB-4A97-9B3F-A66D8449B19B}" type="parTrans" cxnId="{276EC24C-C6CC-458C-A679-0DDD018956D1}">
      <dgm:prSet/>
      <dgm:spPr/>
      <dgm:t>
        <a:bodyPr/>
        <a:lstStyle/>
        <a:p>
          <a:endParaRPr lang="en-US"/>
        </a:p>
      </dgm:t>
    </dgm:pt>
    <dgm:pt modelId="{2586480D-3A0A-40B1-B5FE-E5D1B642C505}" type="sibTrans" cxnId="{276EC24C-C6CC-458C-A679-0DDD018956D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C0AECCA-B918-4E58-843C-98C8409967A0}" type="pres">
      <dgm:prSet presAssocID="{126AF429-22A4-488D-875B-B7AAC089F551}" presName="Name0" presStyleCnt="0">
        <dgm:presLayoutVars>
          <dgm:animLvl val="lvl"/>
          <dgm:resizeHandles val="exact"/>
        </dgm:presLayoutVars>
      </dgm:prSet>
      <dgm:spPr/>
    </dgm:pt>
    <dgm:pt modelId="{9B3B2C3C-DCF0-4897-864A-E73FB2C3C1C2}" type="pres">
      <dgm:prSet presAssocID="{41F796B0-1848-4202-ACC2-09D9F54A6F80}" presName="compositeNode" presStyleCnt="0">
        <dgm:presLayoutVars>
          <dgm:bulletEnabled val="1"/>
        </dgm:presLayoutVars>
      </dgm:prSet>
      <dgm:spPr/>
    </dgm:pt>
    <dgm:pt modelId="{2661C25B-33CD-4AE8-9A38-6D2F04EA445B}" type="pres">
      <dgm:prSet presAssocID="{41F796B0-1848-4202-ACC2-09D9F54A6F80}" presName="bgRect" presStyleLbl="alignNode1" presStyleIdx="0" presStyleCnt="3"/>
      <dgm:spPr/>
    </dgm:pt>
    <dgm:pt modelId="{C6640C2E-FC07-4A04-94A1-6A1B73E78295}" type="pres">
      <dgm:prSet presAssocID="{AEE7444D-1487-4105-BCDD-022FD619640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C1650210-65B0-4FD3-AE77-950B8223F957}" type="pres">
      <dgm:prSet presAssocID="{41F796B0-1848-4202-ACC2-09D9F54A6F80}" presName="nodeRect" presStyleLbl="alignNode1" presStyleIdx="0" presStyleCnt="3">
        <dgm:presLayoutVars>
          <dgm:bulletEnabled val="1"/>
        </dgm:presLayoutVars>
      </dgm:prSet>
      <dgm:spPr/>
    </dgm:pt>
    <dgm:pt modelId="{8355E40C-7A5E-48FD-B4F6-3DCB81303F18}" type="pres">
      <dgm:prSet presAssocID="{AEE7444D-1487-4105-BCDD-022FD6196408}" presName="sibTrans" presStyleCnt="0"/>
      <dgm:spPr/>
    </dgm:pt>
    <dgm:pt modelId="{C7866FE6-8002-4490-91AC-5B2036E9B1E8}" type="pres">
      <dgm:prSet presAssocID="{6B9114A4-8AF8-4DB9-A468-E6C5CAD150A1}" presName="compositeNode" presStyleCnt="0">
        <dgm:presLayoutVars>
          <dgm:bulletEnabled val="1"/>
        </dgm:presLayoutVars>
      </dgm:prSet>
      <dgm:spPr/>
    </dgm:pt>
    <dgm:pt modelId="{034C011B-2735-4B82-9C3E-5BA08827BC11}" type="pres">
      <dgm:prSet presAssocID="{6B9114A4-8AF8-4DB9-A468-E6C5CAD150A1}" presName="bgRect" presStyleLbl="alignNode1" presStyleIdx="1" presStyleCnt="3"/>
      <dgm:spPr/>
    </dgm:pt>
    <dgm:pt modelId="{F4040C42-DA68-4041-BAF8-E3D6BBE9F0CF}" type="pres">
      <dgm:prSet presAssocID="{DD35B9C9-078C-42F1-A64B-C476C9F169D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9E154A9-27DE-4D49-A8F6-010B736508D2}" type="pres">
      <dgm:prSet presAssocID="{6B9114A4-8AF8-4DB9-A468-E6C5CAD150A1}" presName="nodeRect" presStyleLbl="alignNode1" presStyleIdx="1" presStyleCnt="3">
        <dgm:presLayoutVars>
          <dgm:bulletEnabled val="1"/>
        </dgm:presLayoutVars>
      </dgm:prSet>
      <dgm:spPr/>
    </dgm:pt>
    <dgm:pt modelId="{2E74BFD3-589A-4390-92ED-73C63C46E2CF}" type="pres">
      <dgm:prSet presAssocID="{DD35B9C9-078C-42F1-A64B-C476C9F169D3}" presName="sibTrans" presStyleCnt="0"/>
      <dgm:spPr/>
    </dgm:pt>
    <dgm:pt modelId="{887BEA2F-EFAD-41DA-9950-F4FCCAFA20AF}" type="pres">
      <dgm:prSet presAssocID="{2952EBC3-AB0A-48DC-95E4-1E969361CD92}" presName="compositeNode" presStyleCnt="0">
        <dgm:presLayoutVars>
          <dgm:bulletEnabled val="1"/>
        </dgm:presLayoutVars>
      </dgm:prSet>
      <dgm:spPr/>
    </dgm:pt>
    <dgm:pt modelId="{2FDACC43-9017-4192-A553-461E5F33C622}" type="pres">
      <dgm:prSet presAssocID="{2952EBC3-AB0A-48DC-95E4-1E969361CD92}" presName="bgRect" presStyleLbl="alignNode1" presStyleIdx="2" presStyleCnt="3"/>
      <dgm:spPr/>
    </dgm:pt>
    <dgm:pt modelId="{88C15516-E60D-4B33-86C5-B9907BB680D9}" type="pres">
      <dgm:prSet presAssocID="{2586480D-3A0A-40B1-B5FE-E5D1B642C505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41A890BF-1B8B-4A0B-8EDA-C65ACED31202}" type="pres">
      <dgm:prSet presAssocID="{2952EBC3-AB0A-48DC-95E4-1E969361CD92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E760961C-808D-4E97-A790-5C10913808F0}" type="presOf" srcId="{AEE7444D-1487-4105-BCDD-022FD6196408}" destId="{C6640C2E-FC07-4A04-94A1-6A1B73E78295}" srcOrd="0" destOrd="0" presId="urn:microsoft.com/office/officeart/2016/7/layout/LinearBlockProcessNumbered"/>
    <dgm:cxn modelId="{981FF92C-4B6B-4B11-99E6-1FEBDDA569BF}" type="presOf" srcId="{6B9114A4-8AF8-4DB9-A468-E6C5CAD150A1}" destId="{034C011B-2735-4B82-9C3E-5BA08827BC11}" srcOrd="0" destOrd="0" presId="urn:microsoft.com/office/officeart/2016/7/layout/LinearBlockProcessNumbered"/>
    <dgm:cxn modelId="{5EB60E44-9546-41B1-8EB1-2846CEFED8C6}" srcId="{126AF429-22A4-488D-875B-B7AAC089F551}" destId="{6B9114A4-8AF8-4DB9-A468-E6C5CAD150A1}" srcOrd="1" destOrd="0" parTransId="{7AE38F07-AD7C-4B21-9754-2E52C8E860FE}" sibTransId="{DD35B9C9-078C-42F1-A64B-C476C9F169D3}"/>
    <dgm:cxn modelId="{62EB6646-EA4A-46C4-B314-96A436073039}" type="presOf" srcId="{41F796B0-1848-4202-ACC2-09D9F54A6F80}" destId="{C1650210-65B0-4FD3-AE77-950B8223F957}" srcOrd="1" destOrd="0" presId="urn:microsoft.com/office/officeart/2016/7/layout/LinearBlockProcessNumbered"/>
    <dgm:cxn modelId="{276EC24C-C6CC-458C-A679-0DDD018956D1}" srcId="{126AF429-22A4-488D-875B-B7AAC089F551}" destId="{2952EBC3-AB0A-48DC-95E4-1E969361CD92}" srcOrd="2" destOrd="0" parTransId="{668B863E-E8DB-4A97-9B3F-A66D8449B19B}" sibTransId="{2586480D-3A0A-40B1-B5FE-E5D1B642C505}"/>
    <dgm:cxn modelId="{3C5E914D-B397-4F69-82B1-04F239868101}" type="presOf" srcId="{6B9114A4-8AF8-4DB9-A468-E6C5CAD150A1}" destId="{F9E154A9-27DE-4D49-A8F6-010B736508D2}" srcOrd="1" destOrd="0" presId="urn:microsoft.com/office/officeart/2016/7/layout/LinearBlockProcessNumbered"/>
    <dgm:cxn modelId="{12856D57-52F1-4AAF-83CF-6A33BF49C0CB}" type="presOf" srcId="{41F796B0-1848-4202-ACC2-09D9F54A6F80}" destId="{2661C25B-33CD-4AE8-9A38-6D2F04EA445B}" srcOrd="0" destOrd="0" presId="urn:microsoft.com/office/officeart/2016/7/layout/LinearBlockProcessNumbered"/>
    <dgm:cxn modelId="{2E479E7B-495E-4EEB-932C-E25321980672}" type="presOf" srcId="{2586480D-3A0A-40B1-B5FE-E5D1B642C505}" destId="{88C15516-E60D-4B33-86C5-B9907BB680D9}" srcOrd="0" destOrd="0" presId="urn:microsoft.com/office/officeart/2016/7/layout/LinearBlockProcessNumbered"/>
    <dgm:cxn modelId="{B71CD3B1-B401-43E7-9AC2-3EB26DBC2A67}" type="presOf" srcId="{DD35B9C9-078C-42F1-A64B-C476C9F169D3}" destId="{F4040C42-DA68-4041-BAF8-E3D6BBE9F0CF}" srcOrd="0" destOrd="0" presId="urn:microsoft.com/office/officeart/2016/7/layout/LinearBlockProcessNumbered"/>
    <dgm:cxn modelId="{0475CBB7-7B06-4A7A-B8B7-801BE6F40B9E}" srcId="{126AF429-22A4-488D-875B-B7AAC089F551}" destId="{41F796B0-1848-4202-ACC2-09D9F54A6F80}" srcOrd="0" destOrd="0" parTransId="{72462A78-0640-47F6-A49F-5A5B41A38DC1}" sibTransId="{AEE7444D-1487-4105-BCDD-022FD6196408}"/>
    <dgm:cxn modelId="{E92E79C3-7282-4E2C-9C51-7DF637864FF2}" type="presOf" srcId="{2952EBC3-AB0A-48DC-95E4-1E969361CD92}" destId="{2FDACC43-9017-4192-A553-461E5F33C622}" srcOrd="0" destOrd="0" presId="urn:microsoft.com/office/officeart/2016/7/layout/LinearBlockProcessNumbered"/>
    <dgm:cxn modelId="{B264F1DD-AF4E-4817-AEF6-0A207CE443B8}" type="presOf" srcId="{2952EBC3-AB0A-48DC-95E4-1E969361CD92}" destId="{41A890BF-1B8B-4A0B-8EDA-C65ACED31202}" srcOrd="1" destOrd="0" presId="urn:microsoft.com/office/officeart/2016/7/layout/LinearBlockProcessNumbered"/>
    <dgm:cxn modelId="{73752DF4-713F-4B7C-A75D-03FB376BC2E5}" type="presOf" srcId="{126AF429-22A4-488D-875B-B7AAC089F551}" destId="{4C0AECCA-B918-4E58-843C-98C8409967A0}" srcOrd="0" destOrd="0" presId="urn:microsoft.com/office/officeart/2016/7/layout/LinearBlockProcessNumbered"/>
    <dgm:cxn modelId="{0746FE5A-E6A9-4155-A499-B2AD5F41E382}" type="presParOf" srcId="{4C0AECCA-B918-4E58-843C-98C8409967A0}" destId="{9B3B2C3C-DCF0-4897-864A-E73FB2C3C1C2}" srcOrd="0" destOrd="0" presId="urn:microsoft.com/office/officeart/2016/7/layout/LinearBlockProcessNumbered"/>
    <dgm:cxn modelId="{242CF228-FCE6-498B-BC84-75712D7EB3CB}" type="presParOf" srcId="{9B3B2C3C-DCF0-4897-864A-E73FB2C3C1C2}" destId="{2661C25B-33CD-4AE8-9A38-6D2F04EA445B}" srcOrd="0" destOrd="0" presId="urn:microsoft.com/office/officeart/2016/7/layout/LinearBlockProcessNumbered"/>
    <dgm:cxn modelId="{1039FA62-16F3-42D0-8AF7-198C725175E0}" type="presParOf" srcId="{9B3B2C3C-DCF0-4897-864A-E73FB2C3C1C2}" destId="{C6640C2E-FC07-4A04-94A1-6A1B73E78295}" srcOrd="1" destOrd="0" presId="urn:microsoft.com/office/officeart/2016/7/layout/LinearBlockProcessNumbered"/>
    <dgm:cxn modelId="{BE68900C-5E7E-42E6-8F73-2AE2F27380AB}" type="presParOf" srcId="{9B3B2C3C-DCF0-4897-864A-E73FB2C3C1C2}" destId="{C1650210-65B0-4FD3-AE77-950B8223F957}" srcOrd="2" destOrd="0" presId="urn:microsoft.com/office/officeart/2016/7/layout/LinearBlockProcessNumbered"/>
    <dgm:cxn modelId="{F6521E5C-0287-473C-AF53-555A12A9E3F3}" type="presParOf" srcId="{4C0AECCA-B918-4E58-843C-98C8409967A0}" destId="{8355E40C-7A5E-48FD-B4F6-3DCB81303F18}" srcOrd="1" destOrd="0" presId="urn:microsoft.com/office/officeart/2016/7/layout/LinearBlockProcessNumbered"/>
    <dgm:cxn modelId="{E79E9C52-4595-46B5-96B5-AB61CC7A3A79}" type="presParOf" srcId="{4C0AECCA-B918-4E58-843C-98C8409967A0}" destId="{C7866FE6-8002-4490-91AC-5B2036E9B1E8}" srcOrd="2" destOrd="0" presId="urn:microsoft.com/office/officeart/2016/7/layout/LinearBlockProcessNumbered"/>
    <dgm:cxn modelId="{743FCD78-77C4-445A-9A92-3A50D1A8637C}" type="presParOf" srcId="{C7866FE6-8002-4490-91AC-5B2036E9B1E8}" destId="{034C011B-2735-4B82-9C3E-5BA08827BC11}" srcOrd="0" destOrd="0" presId="urn:microsoft.com/office/officeart/2016/7/layout/LinearBlockProcessNumbered"/>
    <dgm:cxn modelId="{99A2B447-B90F-4FE1-A28E-18BD986A34F5}" type="presParOf" srcId="{C7866FE6-8002-4490-91AC-5B2036E9B1E8}" destId="{F4040C42-DA68-4041-BAF8-E3D6BBE9F0CF}" srcOrd="1" destOrd="0" presId="urn:microsoft.com/office/officeart/2016/7/layout/LinearBlockProcessNumbered"/>
    <dgm:cxn modelId="{8E1C8830-C9BA-48B1-8BF0-72F8962C1060}" type="presParOf" srcId="{C7866FE6-8002-4490-91AC-5B2036E9B1E8}" destId="{F9E154A9-27DE-4D49-A8F6-010B736508D2}" srcOrd="2" destOrd="0" presId="urn:microsoft.com/office/officeart/2016/7/layout/LinearBlockProcessNumbered"/>
    <dgm:cxn modelId="{1E9F4ECE-7170-4435-B6C1-F86D981BC859}" type="presParOf" srcId="{4C0AECCA-B918-4E58-843C-98C8409967A0}" destId="{2E74BFD3-589A-4390-92ED-73C63C46E2CF}" srcOrd="3" destOrd="0" presId="urn:microsoft.com/office/officeart/2016/7/layout/LinearBlockProcessNumbered"/>
    <dgm:cxn modelId="{5E881D6B-2649-4EB9-B929-5AC51B706493}" type="presParOf" srcId="{4C0AECCA-B918-4E58-843C-98C8409967A0}" destId="{887BEA2F-EFAD-41DA-9950-F4FCCAFA20AF}" srcOrd="4" destOrd="0" presId="urn:microsoft.com/office/officeart/2016/7/layout/LinearBlockProcessNumbered"/>
    <dgm:cxn modelId="{394949D0-6E41-4B33-82BF-91DA15E38A8B}" type="presParOf" srcId="{887BEA2F-EFAD-41DA-9950-F4FCCAFA20AF}" destId="{2FDACC43-9017-4192-A553-461E5F33C622}" srcOrd="0" destOrd="0" presId="urn:microsoft.com/office/officeart/2016/7/layout/LinearBlockProcessNumbered"/>
    <dgm:cxn modelId="{BC46E7D5-F225-4068-B9DE-978EAAFF8798}" type="presParOf" srcId="{887BEA2F-EFAD-41DA-9950-F4FCCAFA20AF}" destId="{88C15516-E60D-4B33-86C5-B9907BB680D9}" srcOrd="1" destOrd="0" presId="urn:microsoft.com/office/officeart/2016/7/layout/LinearBlockProcessNumbered"/>
    <dgm:cxn modelId="{D510DB88-2D49-49F2-AB17-4E4BA636B289}" type="presParOf" srcId="{887BEA2F-EFAD-41DA-9950-F4FCCAFA20AF}" destId="{41A890BF-1B8B-4A0B-8EDA-C65ACED3120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0B328-28FB-4DD4-95E5-CF39FA430520}">
      <dsp:nvSpPr>
        <dsp:cNvPr id="0" name=""/>
        <dsp:cNvSpPr/>
      </dsp:nvSpPr>
      <dsp:spPr>
        <a:xfrm>
          <a:off x="0" y="304060"/>
          <a:ext cx="4840010" cy="10266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50118" y="354178"/>
        <a:ext cx="4739774" cy="926439"/>
      </dsp:txXfrm>
    </dsp:sp>
    <dsp:sp modelId="{A897877D-DD46-4BAE-B922-718D06DD5F4C}">
      <dsp:nvSpPr>
        <dsp:cNvPr id="0" name=""/>
        <dsp:cNvSpPr/>
      </dsp:nvSpPr>
      <dsp:spPr>
        <a:xfrm>
          <a:off x="0" y="1408495"/>
          <a:ext cx="4840010" cy="10266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SOME FACTORS THAT INFLUENCE  FOOD UPTAKE</a:t>
          </a:r>
        </a:p>
      </dsp:txBody>
      <dsp:txXfrm>
        <a:off x="50118" y="1458613"/>
        <a:ext cx="4739774" cy="926439"/>
      </dsp:txXfrm>
    </dsp:sp>
    <dsp:sp modelId="{AB71FF60-E359-490B-B304-A2B35E8E3BE4}">
      <dsp:nvSpPr>
        <dsp:cNvPr id="0" name=""/>
        <dsp:cNvSpPr/>
      </dsp:nvSpPr>
      <dsp:spPr>
        <a:xfrm>
          <a:off x="0" y="2512930"/>
          <a:ext cx="4840010" cy="10266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50118" y="2563048"/>
        <a:ext cx="4739774" cy="926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636CC-7887-4884-A799-A2BA2E570979}">
      <dsp:nvSpPr>
        <dsp:cNvPr id="0" name=""/>
        <dsp:cNvSpPr/>
      </dsp:nvSpPr>
      <dsp:spPr>
        <a:xfrm>
          <a:off x="1221168" y="141970"/>
          <a:ext cx="876041" cy="8760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55782-ABA6-4560-B72F-994F7CD4260B}">
      <dsp:nvSpPr>
        <dsp:cNvPr id="0" name=""/>
        <dsp:cNvSpPr/>
      </dsp:nvSpPr>
      <dsp:spPr>
        <a:xfrm>
          <a:off x="1407865" y="328668"/>
          <a:ext cx="502646" cy="5026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EB4BE-A2FF-4345-A28A-3B68231D54F9}">
      <dsp:nvSpPr>
        <dsp:cNvPr id="0" name=""/>
        <dsp:cNvSpPr/>
      </dsp:nvSpPr>
      <dsp:spPr>
        <a:xfrm>
          <a:off x="457396" y="1290877"/>
          <a:ext cx="2403583" cy="70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Hunger and Satiety Signals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396" y="1290877"/>
        <a:ext cx="2403583" cy="705878"/>
      </dsp:txXfrm>
    </dsp:sp>
    <dsp:sp modelId="{F24C2493-0CF7-422F-9A18-0AB1AA2EFB95}">
      <dsp:nvSpPr>
        <dsp:cNvPr id="0" name=""/>
        <dsp:cNvSpPr/>
      </dsp:nvSpPr>
      <dsp:spPr>
        <a:xfrm>
          <a:off x="3392349" y="141970"/>
          <a:ext cx="876041" cy="8760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9F625-96FE-4B06-B750-8136241BBDD1}">
      <dsp:nvSpPr>
        <dsp:cNvPr id="0" name=""/>
        <dsp:cNvSpPr/>
      </dsp:nvSpPr>
      <dsp:spPr>
        <a:xfrm>
          <a:off x="3579046" y="328668"/>
          <a:ext cx="502646" cy="5026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18977-25C9-4B1F-95D6-F1E810BD72DA}">
      <dsp:nvSpPr>
        <dsp:cNvPr id="0" name=""/>
        <dsp:cNvSpPr/>
      </dsp:nvSpPr>
      <dsp:spPr>
        <a:xfrm>
          <a:off x="3112303" y="1290877"/>
          <a:ext cx="1436132" cy="70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Blood Glucose Levels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12303" y="1290877"/>
        <a:ext cx="1436132" cy="705878"/>
      </dsp:txXfrm>
    </dsp:sp>
    <dsp:sp modelId="{3F2E0D3A-8FB2-4BBE-854D-C7AE3A6EDF4A}">
      <dsp:nvSpPr>
        <dsp:cNvPr id="0" name=""/>
        <dsp:cNvSpPr/>
      </dsp:nvSpPr>
      <dsp:spPr>
        <a:xfrm>
          <a:off x="5079805" y="141970"/>
          <a:ext cx="876041" cy="8760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F3180-E5DA-463E-811C-C65415315BB5}">
      <dsp:nvSpPr>
        <dsp:cNvPr id="0" name=""/>
        <dsp:cNvSpPr/>
      </dsp:nvSpPr>
      <dsp:spPr>
        <a:xfrm>
          <a:off x="5266502" y="328668"/>
          <a:ext cx="502646" cy="5026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5F745-D640-4F5C-9354-0A0205ADF70D}">
      <dsp:nvSpPr>
        <dsp:cNvPr id="0" name=""/>
        <dsp:cNvSpPr/>
      </dsp:nvSpPr>
      <dsp:spPr>
        <a:xfrm>
          <a:off x="4799759" y="1290877"/>
          <a:ext cx="1436132" cy="70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Digestive System Signals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99759" y="1290877"/>
        <a:ext cx="1436132" cy="705878"/>
      </dsp:txXfrm>
    </dsp:sp>
    <dsp:sp modelId="{C028F268-E448-4115-A20C-6CB282B51481}">
      <dsp:nvSpPr>
        <dsp:cNvPr id="0" name=""/>
        <dsp:cNvSpPr/>
      </dsp:nvSpPr>
      <dsp:spPr>
        <a:xfrm>
          <a:off x="6901568" y="141970"/>
          <a:ext cx="876041" cy="8760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A8D3D-FEAB-4DF3-8AB6-9D229F148D25}">
      <dsp:nvSpPr>
        <dsp:cNvPr id="0" name=""/>
        <dsp:cNvSpPr/>
      </dsp:nvSpPr>
      <dsp:spPr>
        <a:xfrm>
          <a:off x="7088266" y="328668"/>
          <a:ext cx="502646" cy="5026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D45B0-7700-4C29-AD80-884B8C5A8AFB}">
      <dsp:nvSpPr>
        <dsp:cNvPr id="0" name=""/>
        <dsp:cNvSpPr/>
      </dsp:nvSpPr>
      <dsp:spPr>
        <a:xfrm>
          <a:off x="6487215" y="1290877"/>
          <a:ext cx="1704747" cy="70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Hormones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87215" y="1290877"/>
        <a:ext cx="1704747" cy="705878"/>
      </dsp:txXfrm>
    </dsp:sp>
    <dsp:sp modelId="{C0B640CD-8D39-41FD-98C3-6A7AA1511D6D}">
      <dsp:nvSpPr>
        <dsp:cNvPr id="0" name=""/>
        <dsp:cNvSpPr/>
      </dsp:nvSpPr>
      <dsp:spPr>
        <a:xfrm>
          <a:off x="8812724" y="152098"/>
          <a:ext cx="876041" cy="8760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696A2-1B3D-4F60-8FA9-6C9DE497332A}">
      <dsp:nvSpPr>
        <dsp:cNvPr id="0" name=""/>
        <dsp:cNvSpPr/>
      </dsp:nvSpPr>
      <dsp:spPr>
        <a:xfrm>
          <a:off x="8999421" y="338795"/>
          <a:ext cx="502646" cy="5026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18D21-3610-4102-BF1D-923954CB6070}">
      <dsp:nvSpPr>
        <dsp:cNvPr id="0" name=""/>
        <dsp:cNvSpPr/>
      </dsp:nvSpPr>
      <dsp:spPr>
        <a:xfrm>
          <a:off x="8487116" y="1317532"/>
          <a:ext cx="1614916" cy="66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Brain and Central Nervous System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87116" y="1317532"/>
        <a:ext cx="1614916" cy="665368"/>
      </dsp:txXfrm>
    </dsp:sp>
    <dsp:sp modelId="{73382051-5312-4A40-944E-491E1B4BA9B4}">
      <dsp:nvSpPr>
        <dsp:cNvPr id="0" name=""/>
        <dsp:cNvSpPr/>
      </dsp:nvSpPr>
      <dsp:spPr>
        <a:xfrm>
          <a:off x="3161189" y="2355788"/>
          <a:ext cx="876041" cy="8760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3EA16-6DC2-4C5C-A479-BDD6B17AC756}">
      <dsp:nvSpPr>
        <dsp:cNvPr id="0" name=""/>
        <dsp:cNvSpPr/>
      </dsp:nvSpPr>
      <dsp:spPr>
        <a:xfrm>
          <a:off x="3347886" y="2542485"/>
          <a:ext cx="502646" cy="5026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963C8-C473-4DB3-A7DC-88C1397CBEEE}">
      <dsp:nvSpPr>
        <dsp:cNvPr id="0" name=""/>
        <dsp:cNvSpPr/>
      </dsp:nvSpPr>
      <dsp:spPr>
        <a:xfrm>
          <a:off x="2616873" y="3504694"/>
          <a:ext cx="1964672" cy="70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Circadian Rhythms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6873" y="3504694"/>
        <a:ext cx="1964672" cy="705878"/>
      </dsp:txXfrm>
    </dsp:sp>
    <dsp:sp modelId="{FE0D0445-B00F-47DF-85D4-81D215E8515E}">
      <dsp:nvSpPr>
        <dsp:cNvPr id="0" name=""/>
        <dsp:cNvSpPr/>
      </dsp:nvSpPr>
      <dsp:spPr>
        <a:xfrm>
          <a:off x="5927777" y="2355788"/>
          <a:ext cx="876041" cy="8760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4B69E-739D-4EBF-8D1D-B95C6E02C174}">
      <dsp:nvSpPr>
        <dsp:cNvPr id="0" name=""/>
        <dsp:cNvSpPr/>
      </dsp:nvSpPr>
      <dsp:spPr>
        <a:xfrm>
          <a:off x="6114474" y="2542485"/>
          <a:ext cx="502646" cy="50264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E85F8-B4F9-4EA6-A488-4A8D411F23BD}">
      <dsp:nvSpPr>
        <dsp:cNvPr id="0" name=""/>
        <dsp:cNvSpPr/>
      </dsp:nvSpPr>
      <dsp:spPr>
        <a:xfrm>
          <a:off x="4832869" y="3504694"/>
          <a:ext cx="3065856" cy="70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External Cues and Environmental Factors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2869" y="3504694"/>
        <a:ext cx="3065856" cy="705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1C25B-33CD-4AE8-9A38-6D2F04EA445B}">
      <dsp:nvSpPr>
        <dsp:cNvPr id="0" name=""/>
        <dsp:cNvSpPr/>
      </dsp:nvSpPr>
      <dsp:spPr>
        <a:xfrm>
          <a:off x="845" y="0"/>
          <a:ext cx="3423642" cy="3733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Sight and smell of food can trigger appetite even when not physically hungry.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5" y="1493519"/>
        <a:ext cx="3423642" cy="2240279"/>
      </dsp:txXfrm>
    </dsp:sp>
    <dsp:sp modelId="{C6640C2E-FC07-4A04-94A1-6A1B73E78295}">
      <dsp:nvSpPr>
        <dsp:cNvPr id="0" name=""/>
        <dsp:cNvSpPr/>
      </dsp:nvSpPr>
      <dsp:spPr>
        <a:xfrm>
          <a:off x="845" y="0"/>
          <a:ext cx="3423642" cy="14935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45" y="0"/>
        <a:ext cx="3423642" cy="1493519"/>
      </dsp:txXfrm>
    </dsp:sp>
    <dsp:sp modelId="{034C011B-2735-4B82-9C3E-5BA08827BC11}">
      <dsp:nvSpPr>
        <dsp:cNvPr id="0" name=""/>
        <dsp:cNvSpPr/>
      </dsp:nvSpPr>
      <dsp:spPr>
        <a:xfrm>
          <a:off x="3698378" y="0"/>
          <a:ext cx="3423642" cy="3733799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Portion sizes and plate sizes can impact food consumption.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98378" y="1493519"/>
        <a:ext cx="3423642" cy="2240279"/>
      </dsp:txXfrm>
    </dsp:sp>
    <dsp:sp modelId="{F4040C42-DA68-4041-BAF8-E3D6BBE9F0CF}">
      <dsp:nvSpPr>
        <dsp:cNvPr id="0" name=""/>
        <dsp:cNvSpPr/>
      </dsp:nvSpPr>
      <dsp:spPr>
        <a:xfrm>
          <a:off x="3698378" y="0"/>
          <a:ext cx="3423642" cy="14935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98378" y="0"/>
        <a:ext cx="3423642" cy="1493519"/>
      </dsp:txXfrm>
    </dsp:sp>
    <dsp:sp modelId="{2FDACC43-9017-4192-A553-461E5F33C622}">
      <dsp:nvSpPr>
        <dsp:cNvPr id="0" name=""/>
        <dsp:cNvSpPr/>
      </dsp:nvSpPr>
      <dsp:spPr>
        <a:xfrm>
          <a:off x="7395912" y="0"/>
          <a:ext cx="3423642" cy="373379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Cultural influences on eating habits can differ between regions and societies.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95912" y="1493519"/>
        <a:ext cx="3423642" cy="2240279"/>
      </dsp:txXfrm>
    </dsp:sp>
    <dsp:sp modelId="{88C15516-E60D-4B33-86C5-B9907BB680D9}">
      <dsp:nvSpPr>
        <dsp:cNvPr id="0" name=""/>
        <dsp:cNvSpPr/>
      </dsp:nvSpPr>
      <dsp:spPr>
        <a:xfrm>
          <a:off x="7395912" y="0"/>
          <a:ext cx="3423642" cy="14935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95912" y="0"/>
        <a:ext cx="3423642" cy="1493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CE83D-6A3E-4039-B269-A4ACF125AFFD}" type="datetimeFigureOut">
              <a:rPr lang="en-GH" smtClean="0"/>
              <a:t>26/07/2023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FD66D-DD53-44E9-A2AE-B81CF94F4838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55533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8CDE-D311-E874-B14C-5808F4D9F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8845A-8B99-6592-A438-BF412F339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22D16-EFF9-2D60-B94E-6FA6F2F08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E2BA-5A80-4BB5-BD3A-A2C3FD888A27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D4D5C-B6B5-F44C-2E57-0A6267F4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500B2-07D5-EDE9-BFC1-2FF8F745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60016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9919-70A8-D4BC-683D-B0BA8A35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F20AE-B2AF-08D9-FE3B-3292D3EBA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1050-740E-EB61-2A80-C443CF23A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4037-DB01-4A70-9954-A26086D9A526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3F8CE-087A-201F-B1BF-BDCE4CED7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969D-FF5F-AFB7-E0BE-05748BDA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59107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FC60A-87A5-FDE8-A2A0-5AC384069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9A600-F718-064D-0320-965A6DDD8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A2606-3B89-838A-6C34-CB7FFB6F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4103-C83B-4E2D-8AB3-68C202BE5C54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A807E-B1D3-9153-69C2-A60E1E1C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7DCE9-A51E-AF2D-57FF-D485D1A2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89058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2621-6751-F83F-AEA3-F1E3DF9D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8CFE-D73F-1930-B068-B571B53F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132A-3AC8-A270-9482-889F0D9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526-DF04-4578-A24C-9566D155329C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FCB2-A132-8CA9-D0A3-ECA4D83B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055FA-E953-FDC4-2481-D973FCA6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05088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D521-D86B-73A5-F6AD-BFB5D7D4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EEC4B-4D5A-C5B2-68E3-318E0D37B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0E9C3-9EE6-AA4D-22CD-7A0EABB2D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BFA8-5292-42EC-A5D0-693DCA87298F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F762F-AEA4-4516-7C78-7CE7D918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041D4-CB21-7052-BB43-A6D296B7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53604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1395-C4DC-B2FA-9BFF-27388BC3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90CE-9D81-6A60-66D9-D1C717CCC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92917-D751-C445-736D-0D0C19D32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148AD-61DE-C031-A8C0-FED8ED77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5548-09FB-4122-80CB-09789E0247B6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E0FF3-BE25-CE80-DD2E-0D0D094E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AE24F-BB87-5415-59E2-67A1A33B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35804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785E-4F7E-6E07-FE9E-66DFC67E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04595-A503-D9D2-5ACC-50B101540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7CD0-AE62-9FBB-23FA-3392139DF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2F6E6-722D-8C00-E8E5-DB355A5F4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CCF483-ABE0-E007-22C4-44EB9AAA5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EFE6A0-D561-E88E-8DF0-92278AD8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C3163-A00E-4E78-B6E0-6873D6C25CE2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F1388-066C-7A6B-D402-1BA93B41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DE209-5808-9B66-1F7B-6475BC15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48668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5E3-05C1-1F79-681E-B596891B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785B1-6E6B-CDDE-054F-B8298E3B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CE202-2F2D-4981-8A06-D47CA23FBA19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D1077-02DD-30C1-BA06-FB763C90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72DB-948A-8984-3559-06D6F6AF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45411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122E3-EF7B-8671-3DCB-A352539C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A485F-F814-4336-96C3-B2858CAAD72F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32CD7-43DD-6F23-3074-EFF55792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E13E5-BD3A-58A0-9C09-DB1C6938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06026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F619-EBB4-B661-DCF1-040451EB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C71B8-C62A-5CAA-136B-675FB6F82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BA52B-72D4-9D5D-E216-D277DB9F1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82AF0-89B1-7E9E-3F9A-0147BCC8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B272A-E2F6-405C-AA0A-C78FB1B4DA1E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2F510-1A2F-D141-168D-2CE0DAD4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68C4E-4F6A-A309-A115-9CE01767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52991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44D8-F32F-1019-E4D1-5595D46AD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59994-E21A-9AE4-0B4D-EF8307B89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115BC-3FA9-1A11-0EDA-7828BE074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BC1E8-7264-87B1-5B4E-5308E906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07F4-5900-4472-8ADC-73479F34E3A9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63E81-82F7-647C-CFB9-734DE844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B2810-90B9-68CF-B1A3-058CC16D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37391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F8D6FA-9B41-92CE-882E-A4B16125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386AF-288A-9DF2-EEC0-728652A3F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4DE55-079A-3D7D-180C-A780E698B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91B7-BEA0-4BF3-AF17-A560DFFFBC85}" type="datetime8">
              <a:rPr lang="en-GH" smtClean="0"/>
              <a:t>26/07/2023 6:31 am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F9AF5-FEF6-724F-2B73-CDD668B39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298F5-3884-814E-04A6-F9074CB0F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7B718-3BCA-4E47-9007-4F6AC73B9B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59052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29F57-4507-CBE4-716E-8557CE3CF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3100-A91A-0FBC-9E56-9DE465B0F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FACTORS THAT INFLUENCE FOOD INTAKE IN MAMMALS</a:t>
            </a:r>
            <a:endParaRPr lang="en-GH" sz="51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F6A81-96F2-5B60-CD4A-D48B91DD4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8</a:t>
            </a:r>
            <a:endParaRPr lang="en-GH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3675-EB9E-4C52-4B85-035AB43B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A25F-8583-53D5-52DC-54AD41F55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Cummings, D. E.,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Overduin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(2007). Gastrointestinal regulation of food intake.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Journal of clinical investigation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117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(1), 13-23.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Stanley, S., Wynne, K., McGowan, B., &amp; Bloom, S. (2005). Hormonal regulation of food intake.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Physiological reviews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Anand, B. K. (1961). Nervous regulation of food intake.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Physiological Reviews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(4), 677-708.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Hopkins, M., Blundell, J., Halford, J., King, N., &amp; Finlayson, G. (2016). The regulation of food intake in humans.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Endotext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[internet]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Mayer, J., &amp; Thomas, D. W. (1967). Regulation of Food Intake and Obesity: The regulation of food intake is complex; a number of abnormalities may cause obesity.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156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(3773), 328-337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G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FD29-C6A8-FD23-1C99-3E3CB613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10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36943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0C409-076A-FF45-8CF7-E6D66E72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GH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23635-3AB9-C6F2-BE14-578629D4F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3" r="17233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0D44FCD-21A5-6007-CBA6-33F8DDA38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743112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7C0BD-5150-F9B5-1AD6-DC395E50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2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6106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5ADB-D58D-43D2-FD2E-4B350631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GH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6DB99-DBBB-32FB-2F1A-65A373D2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39" y="1985964"/>
            <a:ext cx="5314571" cy="415642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 intake is an essential aspect of life, not only sustaining us but also influencing our overall health and well-being.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hysiological, psychological, and environmental factors regulate food intake in mammals, including humans.</a:t>
            </a:r>
          </a:p>
          <a:p>
            <a:pPr marL="0" indent="0">
              <a:buNone/>
            </a:pPr>
            <a:endParaRPr lang="en-G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ssorted vegetables and fruits">
            <a:extLst>
              <a:ext uri="{FF2B5EF4-FFF2-40B4-BE49-F238E27FC236}">
                <a16:creationId xmlns:a16="http://schemas.microsoft.com/office/drawing/2014/main" id="{76A0CC59-3779-E436-E18E-AA300707C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09" r="12026" b="-1"/>
          <a:stretch/>
        </p:blipFill>
        <p:spPr>
          <a:xfrm>
            <a:off x="6305089" y="685805"/>
            <a:ext cx="5314572" cy="557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B7081-F821-5AB6-9E4F-CC565AB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3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4758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7A4D8-CD9D-26DA-7C06-26503F43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FACTORS THAT INFLUENCE FOOD INTAKE</a:t>
            </a:r>
            <a:endParaRPr lang="en-GH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D90F29-3C38-6C25-301A-F459AF7B1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74442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0935A-B5BC-C33F-7F88-EC24B0F6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4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63553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D497C-2973-EA4C-1C17-7696E41E3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3" b="1485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4DD00-ECD5-E271-402C-A83011DF6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139" y="434276"/>
            <a:ext cx="4958862" cy="1899912"/>
          </a:xfrm>
        </p:spPr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BRAIN AND CENTRAL NERVOUS SYSTEM</a:t>
            </a:r>
            <a:endParaRPr lang="en-G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4A1CE-F0EA-235F-EFAE-E2453C99A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34201"/>
            <a:ext cx="6092951" cy="45238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hypothalamus integrates hunger and satiety signals.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brainstem and reward centers influence pleasure and motivation related to eating.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Neurotransmitters like serotonin, dopamine, and endorphins impact mood and eating behaviors.</a:t>
            </a:r>
          </a:p>
          <a:p>
            <a:endParaRPr lang="en-GH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A2B05-B0ED-8E8E-4614-5035B679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5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11120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3F9AC-B7F8-2914-8733-A2041A707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Hunger and Satiety Signals</a:t>
            </a:r>
            <a:endParaRPr lang="en-GH" sz="3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6F735-02F9-D062-6752-ABE4D14E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3" y="1756944"/>
            <a:ext cx="5511083" cy="595660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hypothalamus in the brain regulates food intake.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Ghrelin is the hunger hormone and is produced in the stomach when it's empty, stimulating appetite.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Leptin is the satiety hormone and is produced by fat cells, signaling fullness.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Cholecystokinin (CCK) is released by the small intestine after eating, promoting fullness.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Peptide YY (PYY) is released by the gastrointestinal tract, signaling satiety.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Insulin, produced by the pancreas, can suppress appetite</a:t>
            </a:r>
            <a:r>
              <a:rPr lang="en-US" sz="2000" b="0" i="0" dirty="0">
                <a:effectLst/>
                <a:latin typeface="Söhn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H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11463-707B-C998-D6BC-5BF48CF4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6" r="3" b="11892"/>
          <a:stretch/>
        </p:blipFill>
        <p:spPr>
          <a:xfrm>
            <a:off x="6001234" y="799352"/>
            <a:ext cx="5425410" cy="52592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324D9-8B3A-7838-3F6E-20854E71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6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4457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46BA8-06F5-C715-C788-C0415C94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990599"/>
            <a:ext cx="10220325" cy="685800"/>
          </a:xfrm>
        </p:spPr>
        <p:txBody>
          <a:bodyPr anchor="t">
            <a:normAutofit fontScale="90000"/>
          </a:bodyPr>
          <a:lstStyle/>
          <a:p>
            <a:r>
              <a:rPr lang="en-US" sz="36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CUES AND ENVIRONMENTAL FACTORS</a:t>
            </a: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H" sz="1900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64E1BCB-A921-9A6A-FB3F-22E3B7E387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301698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1798-3CBB-5921-6A7E-8605136F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7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814664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21EA1-B5C6-6597-8A21-E0584341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H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A5A62-61B5-33F1-89EA-E961F9A5A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33425"/>
            <a:ext cx="5135592" cy="53911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nderstanding the key factors that regulate food intake in mammals is vital for promoting healthy eating habits. By being aware of these factors, we can make informed choices and develop a healthier relationship with food. Let's embrace mindful eating for a happier and healthier life.</a:t>
            </a:r>
            <a:endParaRPr lang="en-GH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3649-783B-5823-100A-AA17FE20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8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12969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5C72DA-3CBB-5F1F-B216-E59134DC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9" y="486221"/>
            <a:ext cx="9479756" cy="5885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8C3E4B-9850-407D-0364-8E6CF4A3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B718-3BCA-4E47-9007-4F6AC73B9BF3}" type="slidenum">
              <a:rPr lang="en-GH" smtClean="0"/>
              <a:t>9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24131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479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Times New Roman</vt:lpstr>
      <vt:lpstr>Office Theme</vt:lpstr>
      <vt:lpstr>KEY FACTORS THAT INFLUENCE FOOD INTAKE IN MAMMALS</vt:lpstr>
      <vt:lpstr>OUTLINE</vt:lpstr>
      <vt:lpstr>INTRODUCTION</vt:lpstr>
      <vt:lpstr>FACTORS THAT INFLUENCE FOOD INTAKE</vt:lpstr>
      <vt:lpstr>BRAIN AND CENTRAL NERVOUS SYSTEM</vt:lpstr>
      <vt:lpstr>Hunger and Satiety Signals</vt:lpstr>
      <vt:lpstr>EXTERNAL CUES AND ENVIRONMENTAL FACTORS </vt:lpstr>
      <vt:lpstr>CONCLUSION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FACTORS THAT INFLUENCE FOOD INTAKE IN MAMMALS</dc:title>
  <dc:creator>Eva Anyemi</dc:creator>
  <cp:lastModifiedBy>Eva Anyemi</cp:lastModifiedBy>
  <cp:revision>2</cp:revision>
  <dcterms:created xsi:type="dcterms:W3CDTF">2023-07-23T17:35:38Z</dcterms:created>
  <dcterms:modified xsi:type="dcterms:W3CDTF">2023-07-26T07:51:01Z</dcterms:modified>
</cp:coreProperties>
</file>